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0"/>
  </p:notesMasterIdLst>
  <p:handoutMasterIdLst>
    <p:handoutMasterId r:id="rId31"/>
  </p:handoutMasterIdLst>
  <p:sldIdLst>
    <p:sldId id="287" r:id="rId2"/>
    <p:sldId id="291" r:id="rId3"/>
    <p:sldId id="257" r:id="rId4"/>
    <p:sldId id="293" r:id="rId5"/>
    <p:sldId id="295" r:id="rId6"/>
    <p:sldId id="322" r:id="rId7"/>
    <p:sldId id="323" r:id="rId8"/>
    <p:sldId id="302" r:id="rId9"/>
    <p:sldId id="294" r:id="rId10"/>
    <p:sldId id="303" r:id="rId11"/>
    <p:sldId id="324" r:id="rId12"/>
    <p:sldId id="298" r:id="rId13"/>
    <p:sldId id="304" r:id="rId14"/>
    <p:sldId id="325" r:id="rId15"/>
    <p:sldId id="326" r:id="rId16"/>
    <p:sldId id="307" r:id="rId17"/>
    <p:sldId id="305" r:id="rId18"/>
    <p:sldId id="327" r:id="rId19"/>
    <p:sldId id="308" r:id="rId20"/>
    <p:sldId id="315" r:id="rId21"/>
    <p:sldId id="328" r:id="rId22"/>
    <p:sldId id="329" r:id="rId23"/>
    <p:sldId id="330" r:id="rId24"/>
    <p:sldId id="331" r:id="rId25"/>
    <p:sldId id="321" r:id="rId26"/>
    <p:sldId id="332" r:id="rId27"/>
    <p:sldId id="289" r:id="rId28"/>
    <p:sldId id="33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113"/>
    <a:srgbClr val="FFDF79"/>
    <a:srgbClr val="B88C00"/>
    <a:srgbClr val="462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C22B7-D66B-4E5D-807D-430D2E4895A4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0B8A1F5-446D-4E39-996B-2CF9B01A659F}">
      <dgm:prSet phldrT="[Текст]" custT="1"/>
      <dgm:spPr/>
      <dgm:t>
        <a:bodyPr/>
        <a:lstStyle/>
        <a:p>
          <a:r>
            <a:rPr lang="ru-RU" sz="2000" b="0" dirty="0" err="1"/>
            <a:t>Особливості</a:t>
          </a:r>
          <a:r>
            <a:rPr lang="ru-RU" sz="2000" b="0" dirty="0"/>
            <a:t> </a:t>
          </a:r>
          <a:r>
            <a:rPr lang="ru-RU" sz="2000" b="0" dirty="0" err="1"/>
            <a:t>організації</a:t>
          </a:r>
          <a:r>
            <a:rPr lang="ru-RU" sz="2000" b="0" dirty="0"/>
            <a:t> </a:t>
          </a:r>
        </a:p>
        <a:p>
          <a:r>
            <a:rPr lang="ru-RU" sz="2000" b="0" dirty="0" err="1"/>
            <a:t>пошуково-дослідницької</a:t>
          </a:r>
          <a:r>
            <a:rPr lang="ru-RU" sz="2000" b="0" dirty="0"/>
            <a:t> </a:t>
          </a:r>
          <a:r>
            <a:rPr lang="ru-RU" sz="2000" b="0" dirty="0" err="1"/>
            <a:t>діяльності</a:t>
          </a:r>
          <a:r>
            <a:rPr lang="ru-RU" sz="2000" b="0" dirty="0"/>
            <a:t> за БКДО</a:t>
          </a:r>
          <a:endParaRPr lang="uk-UA" sz="2000" b="0" dirty="0"/>
        </a:p>
      </dgm:t>
    </dgm:pt>
    <dgm:pt modelId="{8ABA5FE6-27ED-4E51-A222-1627E4DE49A1}" type="parTrans" cxnId="{50946BE2-D32D-4273-BA8A-968034F691DE}">
      <dgm:prSet/>
      <dgm:spPr/>
      <dgm:t>
        <a:bodyPr/>
        <a:lstStyle/>
        <a:p>
          <a:endParaRPr lang="uk-UA"/>
        </a:p>
      </dgm:t>
    </dgm:pt>
    <dgm:pt modelId="{FB6C8B34-0C7E-461C-B332-465A25E204B5}" type="sibTrans" cxnId="{50946BE2-D32D-4273-BA8A-968034F691DE}">
      <dgm:prSet/>
      <dgm:spPr/>
      <dgm:t>
        <a:bodyPr/>
        <a:lstStyle/>
        <a:p>
          <a:endParaRPr lang="uk-UA"/>
        </a:p>
      </dgm:t>
    </dgm:pt>
    <dgm:pt modelId="{36B43900-424B-4168-85E9-2DE09083F2D0}">
      <dgm:prSet custT="1"/>
      <dgm:spPr/>
      <dgm:t>
        <a:bodyPr/>
        <a:lstStyle/>
        <a:p>
          <a:r>
            <a:rPr lang="ru-RU" sz="1400" dirty="0" err="1"/>
            <a:t>Спрямованість</a:t>
          </a:r>
          <a:r>
            <a:rPr lang="ru-RU" sz="1400" dirty="0"/>
            <a:t> на </a:t>
          </a:r>
          <a:r>
            <a:rPr lang="ru-RU" sz="1400" dirty="0" err="1"/>
            <a:t>особистісний</a:t>
          </a:r>
          <a:r>
            <a:rPr lang="ru-RU" sz="1400" dirty="0"/>
            <a:t> </a:t>
          </a:r>
          <a:r>
            <a:rPr lang="ru-RU" sz="1400" dirty="0" err="1"/>
            <a:t>розвиток</a:t>
          </a:r>
          <a:r>
            <a:rPr lang="ru-RU" sz="1400" dirty="0"/>
            <a:t> </a:t>
          </a:r>
          <a:r>
            <a:rPr lang="ru-RU" sz="1400" dirty="0" err="1"/>
            <a:t>дитини</a:t>
          </a:r>
          <a:endParaRPr lang="uk-UA" sz="1400" dirty="0"/>
        </a:p>
      </dgm:t>
    </dgm:pt>
    <dgm:pt modelId="{2D0F2F09-151A-4E9F-AFDF-45FC9060E977}" type="parTrans" cxnId="{D4F5E352-9D15-4828-8293-5C57797E1E30}">
      <dgm:prSet/>
      <dgm:spPr/>
      <dgm:t>
        <a:bodyPr/>
        <a:lstStyle/>
        <a:p>
          <a:endParaRPr lang="uk-UA"/>
        </a:p>
      </dgm:t>
    </dgm:pt>
    <dgm:pt modelId="{5A6FC7CE-6BB3-4736-92AF-F316CA07CBF8}" type="sibTrans" cxnId="{D4F5E352-9D15-4828-8293-5C57797E1E30}">
      <dgm:prSet/>
      <dgm:spPr/>
      <dgm:t>
        <a:bodyPr/>
        <a:lstStyle/>
        <a:p>
          <a:endParaRPr lang="uk-UA"/>
        </a:p>
      </dgm:t>
    </dgm:pt>
    <dgm:pt modelId="{F06678F3-6726-4E24-BC28-A77115277799}">
      <dgm:prSet custT="1"/>
      <dgm:spPr/>
      <dgm:t>
        <a:bodyPr/>
        <a:lstStyle/>
        <a:p>
          <a:pPr algn="ctr"/>
          <a:r>
            <a:rPr lang="uk-UA" sz="1200" dirty="0"/>
            <a:t> </a:t>
          </a:r>
          <a:r>
            <a:rPr lang="ru-RU" sz="1400" dirty="0" err="1"/>
            <a:t>Інтеграція</a:t>
          </a:r>
          <a:r>
            <a:rPr lang="ru-RU" sz="1400" dirty="0"/>
            <a:t> з </a:t>
          </a:r>
          <a:r>
            <a:rPr lang="ru-RU" sz="1400" dirty="0" err="1"/>
            <a:t>іншими</a:t>
          </a:r>
          <a:r>
            <a:rPr lang="ru-RU" sz="1400" dirty="0"/>
            <a:t> видами </a:t>
          </a:r>
          <a:r>
            <a:rPr lang="ru-RU" sz="1400" dirty="0" err="1"/>
            <a:t>діяльності</a:t>
          </a:r>
          <a:endParaRPr lang="uk-UA" sz="1200" dirty="0"/>
        </a:p>
      </dgm:t>
    </dgm:pt>
    <dgm:pt modelId="{E63F2C05-B092-4B1F-980B-214DC4A1B4FA}" type="parTrans" cxnId="{623D5669-30E6-4C98-98DE-30D523DEFC79}">
      <dgm:prSet/>
      <dgm:spPr/>
      <dgm:t>
        <a:bodyPr/>
        <a:lstStyle/>
        <a:p>
          <a:endParaRPr lang="uk-UA"/>
        </a:p>
      </dgm:t>
    </dgm:pt>
    <dgm:pt modelId="{D5A4F70A-C060-4929-8D22-21B1418CEDF4}" type="sibTrans" cxnId="{623D5669-30E6-4C98-98DE-30D523DEFC79}">
      <dgm:prSet/>
      <dgm:spPr/>
      <dgm:t>
        <a:bodyPr/>
        <a:lstStyle/>
        <a:p>
          <a:endParaRPr lang="uk-UA"/>
        </a:p>
      </dgm:t>
    </dgm:pt>
    <dgm:pt modelId="{FBA322FB-4E29-4747-93F5-FB3D2BCF6B3F}">
      <dgm:prSet custT="1"/>
      <dgm:spPr/>
      <dgm:t>
        <a:bodyPr/>
        <a:lstStyle/>
        <a:p>
          <a:r>
            <a:rPr lang="uk-UA" sz="1400" dirty="0"/>
            <a:t>Врахування вікових особливостей дітей</a:t>
          </a:r>
        </a:p>
      </dgm:t>
    </dgm:pt>
    <dgm:pt modelId="{0BDA8A6C-9F66-421E-ABC4-CC1CA35602E5}" type="parTrans" cxnId="{05B6CB61-C85F-4117-89A6-4C877F32CA1A}">
      <dgm:prSet/>
      <dgm:spPr/>
      <dgm:t>
        <a:bodyPr/>
        <a:lstStyle/>
        <a:p>
          <a:endParaRPr lang="uk-UA"/>
        </a:p>
      </dgm:t>
    </dgm:pt>
    <dgm:pt modelId="{F607FBE7-A37A-44E5-A88B-2E162033F97A}" type="sibTrans" cxnId="{05B6CB61-C85F-4117-89A6-4C877F32CA1A}">
      <dgm:prSet/>
      <dgm:spPr/>
      <dgm:t>
        <a:bodyPr/>
        <a:lstStyle/>
        <a:p>
          <a:endParaRPr lang="uk-UA"/>
        </a:p>
      </dgm:t>
    </dgm:pt>
    <dgm:pt modelId="{7E03908A-8AC8-49C6-A0DA-1A3EA800763B}">
      <dgm:prSet custT="1"/>
      <dgm:spPr/>
      <dgm:t>
        <a:bodyPr/>
        <a:lstStyle/>
        <a:p>
          <a:r>
            <a:rPr lang="uk-UA" sz="1400" dirty="0"/>
            <a:t>Створення розвивального середовища</a:t>
          </a:r>
        </a:p>
      </dgm:t>
    </dgm:pt>
    <dgm:pt modelId="{A78FE016-0415-41C3-9E7A-D0AD4B20A02E}" type="parTrans" cxnId="{8987C18C-065F-416D-AC52-0B2B86222105}">
      <dgm:prSet/>
      <dgm:spPr/>
      <dgm:t>
        <a:bodyPr/>
        <a:lstStyle/>
        <a:p>
          <a:endParaRPr lang="uk-UA"/>
        </a:p>
      </dgm:t>
    </dgm:pt>
    <dgm:pt modelId="{C12C5BFA-19F2-4799-A5EC-F3116F00A5B4}" type="sibTrans" cxnId="{8987C18C-065F-416D-AC52-0B2B86222105}">
      <dgm:prSet/>
      <dgm:spPr/>
      <dgm:t>
        <a:bodyPr/>
        <a:lstStyle/>
        <a:p>
          <a:endParaRPr lang="uk-UA"/>
        </a:p>
      </dgm:t>
    </dgm:pt>
    <dgm:pt modelId="{65E8672C-C990-41A9-81E7-1E78FE444A60}">
      <dgm:prSet custT="1"/>
      <dgm:spPr/>
      <dgm:t>
        <a:bodyPr/>
        <a:lstStyle/>
        <a:p>
          <a:r>
            <a:rPr lang="ru-RU" sz="1400" dirty="0"/>
            <a:t>Роль педагога як </a:t>
          </a:r>
          <a:r>
            <a:rPr lang="ru-RU" sz="1400" dirty="0" err="1"/>
            <a:t>помічника</a:t>
          </a:r>
          <a:r>
            <a:rPr lang="ru-RU" sz="1400" dirty="0"/>
            <a:t> та партнера </a:t>
          </a:r>
          <a:r>
            <a:rPr lang="ru-RU" sz="1400" dirty="0" err="1"/>
            <a:t>дитини</a:t>
          </a:r>
          <a:r>
            <a:rPr lang="ru-RU" sz="1400" dirty="0"/>
            <a:t> </a:t>
          </a:r>
          <a:endParaRPr lang="uk-UA" sz="1400" dirty="0"/>
        </a:p>
      </dgm:t>
    </dgm:pt>
    <dgm:pt modelId="{926B2582-9644-48E5-8ABB-F85801648001}" type="sibTrans" cxnId="{5A166064-8540-41B8-9E41-F2458C30317D}">
      <dgm:prSet/>
      <dgm:spPr/>
      <dgm:t>
        <a:bodyPr/>
        <a:lstStyle/>
        <a:p>
          <a:endParaRPr lang="uk-UA"/>
        </a:p>
      </dgm:t>
    </dgm:pt>
    <dgm:pt modelId="{D86C5F48-4ED3-4E23-AE7F-68059B9BD329}" type="parTrans" cxnId="{5A166064-8540-41B8-9E41-F2458C30317D}">
      <dgm:prSet/>
      <dgm:spPr/>
      <dgm:t>
        <a:bodyPr/>
        <a:lstStyle/>
        <a:p>
          <a:endParaRPr lang="uk-UA"/>
        </a:p>
      </dgm:t>
    </dgm:pt>
    <dgm:pt modelId="{D4BCD3DA-7EE8-4F77-8FCE-65817F1B572E}">
      <dgm:prSet custT="1"/>
      <dgm:spPr/>
      <dgm:t>
        <a:bodyPr/>
        <a:lstStyle/>
        <a:p>
          <a:r>
            <a:rPr lang="uk-UA" sz="1400" dirty="0"/>
            <a:t>Безпека організації пошуково-дослідницької діяльності</a:t>
          </a:r>
        </a:p>
      </dgm:t>
    </dgm:pt>
    <dgm:pt modelId="{A34D7AC2-D18B-4AA2-B08C-A05B75F0A171}" type="parTrans" cxnId="{6D50F0D2-7A08-4BFC-820D-1D43F93FCADD}">
      <dgm:prSet/>
      <dgm:spPr/>
      <dgm:t>
        <a:bodyPr/>
        <a:lstStyle/>
        <a:p>
          <a:endParaRPr lang="uk-UA"/>
        </a:p>
      </dgm:t>
    </dgm:pt>
    <dgm:pt modelId="{FC4015D0-DB57-4881-9BB5-DAD3E44DC9F9}" type="sibTrans" cxnId="{6D50F0D2-7A08-4BFC-820D-1D43F93FCADD}">
      <dgm:prSet/>
      <dgm:spPr/>
      <dgm:t>
        <a:bodyPr/>
        <a:lstStyle/>
        <a:p>
          <a:endParaRPr lang="uk-UA"/>
        </a:p>
      </dgm:t>
    </dgm:pt>
    <dgm:pt modelId="{52FE5495-F83E-4F99-806B-4A04F7F8A3F9}" type="pres">
      <dgm:prSet presAssocID="{63BC22B7-D66B-4E5D-807D-430D2E4895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EA238E-91A8-4B7A-9D8D-CFE66F92D52C}" type="pres">
      <dgm:prSet presAssocID="{00B8A1F5-446D-4E39-996B-2CF9B01A659F}" presName="hierRoot1" presStyleCnt="0">
        <dgm:presLayoutVars>
          <dgm:hierBranch val="init"/>
        </dgm:presLayoutVars>
      </dgm:prSet>
      <dgm:spPr/>
    </dgm:pt>
    <dgm:pt modelId="{DE16B318-11CF-49EC-8639-16BA9ACCF22F}" type="pres">
      <dgm:prSet presAssocID="{00B8A1F5-446D-4E39-996B-2CF9B01A659F}" presName="rootComposite1" presStyleCnt="0"/>
      <dgm:spPr/>
    </dgm:pt>
    <dgm:pt modelId="{6B88BF2A-CDC7-42BE-B79C-6AE39AC2F4F6}" type="pres">
      <dgm:prSet presAssocID="{00B8A1F5-446D-4E39-996B-2CF9B01A659F}" presName="rootText1" presStyleLbl="node0" presStyleIdx="0" presStyleCnt="1" custScaleX="229770" custScaleY="246564" custLinFactNeighborX="49" custLinFactNeighborY="-14045">
        <dgm:presLayoutVars>
          <dgm:chPref val="3"/>
        </dgm:presLayoutVars>
      </dgm:prSet>
      <dgm:spPr/>
    </dgm:pt>
    <dgm:pt modelId="{4FE0A8EC-5ECE-4AEC-83A8-D621AE8BB428}" type="pres">
      <dgm:prSet presAssocID="{00B8A1F5-446D-4E39-996B-2CF9B01A659F}" presName="rootConnector1" presStyleLbl="node1" presStyleIdx="0" presStyleCnt="0"/>
      <dgm:spPr/>
    </dgm:pt>
    <dgm:pt modelId="{806F1304-F6BD-4955-A09A-26E6CABE86A8}" type="pres">
      <dgm:prSet presAssocID="{00B8A1F5-446D-4E39-996B-2CF9B01A659F}" presName="hierChild2" presStyleCnt="0"/>
      <dgm:spPr/>
    </dgm:pt>
    <dgm:pt modelId="{835ECFB0-231F-4D7B-9628-CEC22DBC2B65}" type="pres">
      <dgm:prSet presAssocID="{2D0F2F09-151A-4E9F-AFDF-45FC9060E977}" presName="Name37" presStyleLbl="parChTrans1D2" presStyleIdx="0" presStyleCnt="6"/>
      <dgm:spPr/>
    </dgm:pt>
    <dgm:pt modelId="{DCA71AFA-73E8-44B9-9A62-D8E77EF458F2}" type="pres">
      <dgm:prSet presAssocID="{36B43900-424B-4168-85E9-2DE09083F2D0}" presName="hierRoot2" presStyleCnt="0">
        <dgm:presLayoutVars>
          <dgm:hierBranch val="init"/>
        </dgm:presLayoutVars>
      </dgm:prSet>
      <dgm:spPr/>
    </dgm:pt>
    <dgm:pt modelId="{071CA6D4-E161-4A29-A429-58FAA95FACBF}" type="pres">
      <dgm:prSet presAssocID="{36B43900-424B-4168-85E9-2DE09083F2D0}" presName="rootComposite" presStyleCnt="0"/>
      <dgm:spPr/>
    </dgm:pt>
    <dgm:pt modelId="{97428D2F-3458-4BC7-A7E4-47A0D71476F3}" type="pres">
      <dgm:prSet presAssocID="{36B43900-424B-4168-85E9-2DE09083F2D0}" presName="rootText" presStyleLbl="node2" presStyleIdx="0" presStyleCnt="6" custScaleY="126010">
        <dgm:presLayoutVars>
          <dgm:chPref val="3"/>
        </dgm:presLayoutVars>
      </dgm:prSet>
      <dgm:spPr/>
    </dgm:pt>
    <dgm:pt modelId="{6AFD33B6-2C8F-453E-8268-F98A5E2E8734}" type="pres">
      <dgm:prSet presAssocID="{36B43900-424B-4168-85E9-2DE09083F2D0}" presName="rootConnector" presStyleLbl="node2" presStyleIdx="0" presStyleCnt="6"/>
      <dgm:spPr/>
    </dgm:pt>
    <dgm:pt modelId="{6E67B9CB-710F-421C-8D5A-352A5F784E62}" type="pres">
      <dgm:prSet presAssocID="{36B43900-424B-4168-85E9-2DE09083F2D0}" presName="hierChild4" presStyleCnt="0"/>
      <dgm:spPr/>
    </dgm:pt>
    <dgm:pt modelId="{B0FD12DE-8F12-42AD-B109-A86969B3B0DB}" type="pres">
      <dgm:prSet presAssocID="{36B43900-424B-4168-85E9-2DE09083F2D0}" presName="hierChild5" presStyleCnt="0"/>
      <dgm:spPr/>
    </dgm:pt>
    <dgm:pt modelId="{888367DB-2521-491B-8158-77FC2216BE7B}" type="pres">
      <dgm:prSet presAssocID="{E63F2C05-B092-4B1F-980B-214DC4A1B4FA}" presName="Name37" presStyleLbl="parChTrans1D2" presStyleIdx="1" presStyleCnt="6"/>
      <dgm:spPr/>
    </dgm:pt>
    <dgm:pt modelId="{49802F66-27FF-469B-BE01-2E2851B605A8}" type="pres">
      <dgm:prSet presAssocID="{F06678F3-6726-4E24-BC28-A77115277799}" presName="hierRoot2" presStyleCnt="0">
        <dgm:presLayoutVars>
          <dgm:hierBranch val="init"/>
        </dgm:presLayoutVars>
      </dgm:prSet>
      <dgm:spPr/>
    </dgm:pt>
    <dgm:pt modelId="{461E27D3-FDC2-4466-A78E-BFA4AC503B9B}" type="pres">
      <dgm:prSet presAssocID="{F06678F3-6726-4E24-BC28-A77115277799}" presName="rootComposite" presStyleCnt="0"/>
      <dgm:spPr/>
    </dgm:pt>
    <dgm:pt modelId="{5462237B-7EAD-4BF5-80D2-1136EAF2F236}" type="pres">
      <dgm:prSet presAssocID="{F06678F3-6726-4E24-BC28-A77115277799}" presName="rootText" presStyleLbl="node2" presStyleIdx="1" presStyleCnt="6" custScaleY="126010">
        <dgm:presLayoutVars>
          <dgm:chPref val="3"/>
        </dgm:presLayoutVars>
      </dgm:prSet>
      <dgm:spPr/>
    </dgm:pt>
    <dgm:pt modelId="{2A823C6B-5C47-4776-8004-4B3B3CD78AA3}" type="pres">
      <dgm:prSet presAssocID="{F06678F3-6726-4E24-BC28-A77115277799}" presName="rootConnector" presStyleLbl="node2" presStyleIdx="1" presStyleCnt="6"/>
      <dgm:spPr/>
    </dgm:pt>
    <dgm:pt modelId="{A71FF387-78F3-4358-885F-C16251331CC7}" type="pres">
      <dgm:prSet presAssocID="{F06678F3-6726-4E24-BC28-A77115277799}" presName="hierChild4" presStyleCnt="0"/>
      <dgm:spPr/>
    </dgm:pt>
    <dgm:pt modelId="{BB121DBB-45C2-41B3-BB25-71F63A820C58}" type="pres">
      <dgm:prSet presAssocID="{F06678F3-6726-4E24-BC28-A77115277799}" presName="hierChild5" presStyleCnt="0"/>
      <dgm:spPr/>
    </dgm:pt>
    <dgm:pt modelId="{1AC9E0CA-E4C3-4038-9692-EBCA24BF48FD}" type="pres">
      <dgm:prSet presAssocID="{0BDA8A6C-9F66-421E-ABC4-CC1CA35602E5}" presName="Name37" presStyleLbl="parChTrans1D2" presStyleIdx="2" presStyleCnt="6"/>
      <dgm:spPr/>
    </dgm:pt>
    <dgm:pt modelId="{A9C261E0-CE10-4AE6-90F1-B7ADB2E916A4}" type="pres">
      <dgm:prSet presAssocID="{FBA322FB-4E29-4747-93F5-FB3D2BCF6B3F}" presName="hierRoot2" presStyleCnt="0">
        <dgm:presLayoutVars>
          <dgm:hierBranch val="init"/>
        </dgm:presLayoutVars>
      </dgm:prSet>
      <dgm:spPr/>
    </dgm:pt>
    <dgm:pt modelId="{DEDB4ABA-47D1-400B-87F6-A546923F800C}" type="pres">
      <dgm:prSet presAssocID="{FBA322FB-4E29-4747-93F5-FB3D2BCF6B3F}" presName="rootComposite" presStyleCnt="0"/>
      <dgm:spPr/>
    </dgm:pt>
    <dgm:pt modelId="{8C693A9C-01C2-45E3-9F98-9CC4002642A5}" type="pres">
      <dgm:prSet presAssocID="{FBA322FB-4E29-4747-93F5-FB3D2BCF6B3F}" presName="rootText" presStyleLbl="node2" presStyleIdx="2" presStyleCnt="6" custScaleY="127514">
        <dgm:presLayoutVars>
          <dgm:chPref val="3"/>
        </dgm:presLayoutVars>
      </dgm:prSet>
      <dgm:spPr/>
    </dgm:pt>
    <dgm:pt modelId="{B752B36E-6BBF-4B1A-A887-51F02BDA8025}" type="pres">
      <dgm:prSet presAssocID="{FBA322FB-4E29-4747-93F5-FB3D2BCF6B3F}" presName="rootConnector" presStyleLbl="node2" presStyleIdx="2" presStyleCnt="6"/>
      <dgm:spPr/>
    </dgm:pt>
    <dgm:pt modelId="{0F762841-3450-45F4-B411-4C0BC2F4FC1B}" type="pres">
      <dgm:prSet presAssocID="{FBA322FB-4E29-4747-93F5-FB3D2BCF6B3F}" presName="hierChild4" presStyleCnt="0"/>
      <dgm:spPr/>
    </dgm:pt>
    <dgm:pt modelId="{71605262-C775-41EF-92FD-A128C80C7564}" type="pres">
      <dgm:prSet presAssocID="{FBA322FB-4E29-4747-93F5-FB3D2BCF6B3F}" presName="hierChild5" presStyleCnt="0"/>
      <dgm:spPr/>
    </dgm:pt>
    <dgm:pt modelId="{6FCE58CD-4991-454E-8C0F-594C6C94176A}" type="pres">
      <dgm:prSet presAssocID="{A78FE016-0415-41C3-9E7A-D0AD4B20A02E}" presName="Name37" presStyleLbl="parChTrans1D2" presStyleIdx="3" presStyleCnt="6"/>
      <dgm:spPr/>
    </dgm:pt>
    <dgm:pt modelId="{4E27B7FF-595D-4E36-9D7D-80A397B469DF}" type="pres">
      <dgm:prSet presAssocID="{7E03908A-8AC8-49C6-A0DA-1A3EA800763B}" presName="hierRoot2" presStyleCnt="0">
        <dgm:presLayoutVars>
          <dgm:hierBranch val="init"/>
        </dgm:presLayoutVars>
      </dgm:prSet>
      <dgm:spPr/>
    </dgm:pt>
    <dgm:pt modelId="{43040AFC-303A-44B7-8A82-E9553D6F8EA1}" type="pres">
      <dgm:prSet presAssocID="{7E03908A-8AC8-49C6-A0DA-1A3EA800763B}" presName="rootComposite" presStyleCnt="0"/>
      <dgm:spPr/>
    </dgm:pt>
    <dgm:pt modelId="{BC9383DC-C293-4985-85F5-24B6688C8F8F}" type="pres">
      <dgm:prSet presAssocID="{7E03908A-8AC8-49C6-A0DA-1A3EA800763B}" presName="rootText" presStyleLbl="node2" presStyleIdx="3" presStyleCnt="6" custScaleY="125700">
        <dgm:presLayoutVars>
          <dgm:chPref val="3"/>
        </dgm:presLayoutVars>
      </dgm:prSet>
      <dgm:spPr/>
    </dgm:pt>
    <dgm:pt modelId="{C2DCEE24-63C1-4E2C-BA27-665412C1485B}" type="pres">
      <dgm:prSet presAssocID="{7E03908A-8AC8-49C6-A0DA-1A3EA800763B}" presName="rootConnector" presStyleLbl="node2" presStyleIdx="3" presStyleCnt="6"/>
      <dgm:spPr/>
    </dgm:pt>
    <dgm:pt modelId="{ABA63DD0-1AD8-4342-85AD-7A258019B903}" type="pres">
      <dgm:prSet presAssocID="{7E03908A-8AC8-49C6-A0DA-1A3EA800763B}" presName="hierChild4" presStyleCnt="0"/>
      <dgm:spPr/>
    </dgm:pt>
    <dgm:pt modelId="{FB15FE56-99FE-4981-8EE9-45A59F736253}" type="pres">
      <dgm:prSet presAssocID="{7E03908A-8AC8-49C6-A0DA-1A3EA800763B}" presName="hierChild5" presStyleCnt="0"/>
      <dgm:spPr/>
    </dgm:pt>
    <dgm:pt modelId="{104B5007-BAEE-4BDF-B451-FE2E13AD5546}" type="pres">
      <dgm:prSet presAssocID="{D86C5F48-4ED3-4E23-AE7F-68059B9BD329}" presName="Name37" presStyleLbl="parChTrans1D2" presStyleIdx="4" presStyleCnt="6"/>
      <dgm:spPr/>
    </dgm:pt>
    <dgm:pt modelId="{696523D5-6978-4C47-A487-5CAF2771C504}" type="pres">
      <dgm:prSet presAssocID="{65E8672C-C990-41A9-81E7-1E78FE444A60}" presName="hierRoot2" presStyleCnt="0">
        <dgm:presLayoutVars>
          <dgm:hierBranch val="init"/>
        </dgm:presLayoutVars>
      </dgm:prSet>
      <dgm:spPr/>
    </dgm:pt>
    <dgm:pt modelId="{0F628F60-7BB9-46DD-890B-EA40D5F6CB89}" type="pres">
      <dgm:prSet presAssocID="{65E8672C-C990-41A9-81E7-1E78FE444A60}" presName="rootComposite" presStyleCnt="0"/>
      <dgm:spPr/>
    </dgm:pt>
    <dgm:pt modelId="{7516014E-5401-4FF7-8285-1510FFC49DC7}" type="pres">
      <dgm:prSet presAssocID="{65E8672C-C990-41A9-81E7-1E78FE444A60}" presName="rootText" presStyleLbl="node2" presStyleIdx="4" presStyleCnt="6" custScaleY="123887">
        <dgm:presLayoutVars>
          <dgm:chPref val="3"/>
        </dgm:presLayoutVars>
      </dgm:prSet>
      <dgm:spPr/>
    </dgm:pt>
    <dgm:pt modelId="{86BC0C60-A01A-42BA-93E2-1AAAEBE5341A}" type="pres">
      <dgm:prSet presAssocID="{65E8672C-C990-41A9-81E7-1E78FE444A60}" presName="rootConnector" presStyleLbl="node2" presStyleIdx="4" presStyleCnt="6"/>
      <dgm:spPr/>
    </dgm:pt>
    <dgm:pt modelId="{21C3555F-42C1-4C43-993B-DD744ADEC489}" type="pres">
      <dgm:prSet presAssocID="{65E8672C-C990-41A9-81E7-1E78FE444A60}" presName="hierChild4" presStyleCnt="0"/>
      <dgm:spPr/>
    </dgm:pt>
    <dgm:pt modelId="{0FC367B2-6C6C-4CDA-B740-2730801235BB}" type="pres">
      <dgm:prSet presAssocID="{65E8672C-C990-41A9-81E7-1E78FE444A60}" presName="hierChild5" presStyleCnt="0"/>
      <dgm:spPr/>
    </dgm:pt>
    <dgm:pt modelId="{FD9828A1-51CE-4BFD-BBDF-9C365079BF16}" type="pres">
      <dgm:prSet presAssocID="{A34D7AC2-D18B-4AA2-B08C-A05B75F0A171}" presName="Name37" presStyleLbl="parChTrans1D2" presStyleIdx="5" presStyleCnt="6"/>
      <dgm:spPr/>
    </dgm:pt>
    <dgm:pt modelId="{822D49AC-358C-4F67-8E7F-FDB66EE48640}" type="pres">
      <dgm:prSet presAssocID="{D4BCD3DA-7EE8-4F77-8FCE-65817F1B572E}" presName="hierRoot2" presStyleCnt="0">
        <dgm:presLayoutVars>
          <dgm:hierBranch val="init"/>
        </dgm:presLayoutVars>
      </dgm:prSet>
      <dgm:spPr/>
    </dgm:pt>
    <dgm:pt modelId="{9B785CF5-A6AB-477E-A6CF-D68FB35B9EC2}" type="pres">
      <dgm:prSet presAssocID="{D4BCD3DA-7EE8-4F77-8FCE-65817F1B572E}" presName="rootComposite" presStyleCnt="0"/>
      <dgm:spPr/>
    </dgm:pt>
    <dgm:pt modelId="{EBE7233F-CF93-4240-85AC-18341D7CEA2C}" type="pres">
      <dgm:prSet presAssocID="{D4BCD3DA-7EE8-4F77-8FCE-65817F1B572E}" presName="rootText" presStyleLbl="node2" presStyleIdx="5" presStyleCnt="6" custScaleY="122538">
        <dgm:presLayoutVars>
          <dgm:chPref val="3"/>
        </dgm:presLayoutVars>
      </dgm:prSet>
      <dgm:spPr/>
    </dgm:pt>
    <dgm:pt modelId="{7610611A-243C-42DF-A947-07A81FA2C244}" type="pres">
      <dgm:prSet presAssocID="{D4BCD3DA-7EE8-4F77-8FCE-65817F1B572E}" presName="rootConnector" presStyleLbl="node2" presStyleIdx="5" presStyleCnt="6"/>
      <dgm:spPr/>
    </dgm:pt>
    <dgm:pt modelId="{9A425C62-4967-4F6C-8DC2-8AE68224780A}" type="pres">
      <dgm:prSet presAssocID="{D4BCD3DA-7EE8-4F77-8FCE-65817F1B572E}" presName="hierChild4" presStyleCnt="0"/>
      <dgm:spPr/>
    </dgm:pt>
    <dgm:pt modelId="{6389910B-B56C-49DF-9175-3FADCA8C1B40}" type="pres">
      <dgm:prSet presAssocID="{D4BCD3DA-7EE8-4F77-8FCE-65817F1B572E}" presName="hierChild5" presStyleCnt="0"/>
      <dgm:spPr/>
    </dgm:pt>
    <dgm:pt modelId="{3684B198-1B2D-4148-88C1-63AF5D96AB0E}" type="pres">
      <dgm:prSet presAssocID="{00B8A1F5-446D-4E39-996B-2CF9B01A659F}" presName="hierChild3" presStyleCnt="0"/>
      <dgm:spPr/>
    </dgm:pt>
  </dgm:ptLst>
  <dgm:cxnLst>
    <dgm:cxn modelId="{DA469C22-FE10-4886-A69F-407DE4DCB896}" type="presOf" srcId="{D86C5F48-4ED3-4E23-AE7F-68059B9BD329}" destId="{104B5007-BAEE-4BDF-B451-FE2E13AD5546}" srcOrd="0" destOrd="0" presId="urn:microsoft.com/office/officeart/2005/8/layout/orgChart1"/>
    <dgm:cxn modelId="{58D25361-DEA2-4E27-B855-47B36A663497}" type="presOf" srcId="{D4BCD3DA-7EE8-4F77-8FCE-65817F1B572E}" destId="{7610611A-243C-42DF-A947-07A81FA2C244}" srcOrd="1" destOrd="0" presId="urn:microsoft.com/office/officeart/2005/8/layout/orgChart1"/>
    <dgm:cxn modelId="{05B6CB61-C85F-4117-89A6-4C877F32CA1A}" srcId="{00B8A1F5-446D-4E39-996B-2CF9B01A659F}" destId="{FBA322FB-4E29-4747-93F5-FB3D2BCF6B3F}" srcOrd="2" destOrd="0" parTransId="{0BDA8A6C-9F66-421E-ABC4-CC1CA35602E5}" sibTransId="{F607FBE7-A37A-44E5-A88B-2E162033F97A}"/>
    <dgm:cxn modelId="{5A166064-8540-41B8-9E41-F2458C30317D}" srcId="{00B8A1F5-446D-4E39-996B-2CF9B01A659F}" destId="{65E8672C-C990-41A9-81E7-1E78FE444A60}" srcOrd="4" destOrd="0" parTransId="{D86C5F48-4ED3-4E23-AE7F-68059B9BD329}" sibTransId="{926B2582-9644-48E5-8ABB-F85801648001}"/>
    <dgm:cxn modelId="{623D5669-30E6-4C98-98DE-30D523DEFC79}" srcId="{00B8A1F5-446D-4E39-996B-2CF9B01A659F}" destId="{F06678F3-6726-4E24-BC28-A77115277799}" srcOrd="1" destOrd="0" parTransId="{E63F2C05-B092-4B1F-980B-214DC4A1B4FA}" sibTransId="{D5A4F70A-C060-4929-8D22-21B1418CEDF4}"/>
    <dgm:cxn modelId="{97DB8E6F-ED43-454D-81C6-EE818C64E06E}" type="presOf" srcId="{F06678F3-6726-4E24-BC28-A77115277799}" destId="{2A823C6B-5C47-4776-8004-4B3B3CD78AA3}" srcOrd="1" destOrd="0" presId="urn:microsoft.com/office/officeart/2005/8/layout/orgChart1"/>
    <dgm:cxn modelId="{C76BF151-E163-4A45-8A77-080DFBEE0D23}" type="presOf" srcId="{00B8A1F5-446D-4E39-996B-2CF9B01A659F}" destId="{4FE0A8EC-5ECE-4AEC-83A8-D621AE8BB428}" srcOrd="1" destOrd="0" presId="urn:microsoft.com/office/officeart/2005/8/layout/orgChart1"/>
    <dgm:cxn modelId="{3E0E3072-8397-4F0C-921A-A3EDCB246F60}" type="presOf" srcId="{FBA322FB-4E29-4747-93F5-FB3D2BCF6B3F}" destId="{B752B36E-6BBF-4B1A-A887-51F02BDA8025}" srcOrd="1" destOrd="0" presId="urn:microsoft.com/office/officeart/2005/8/layout/orgChart1"/>
    <dgm:cxn modelId="{D4F5E352-9D15-4828-8293-5C57797E1E30}" srcId="{00B8A1F5-446D-4E39-996B-2CF9B01A659F}" destId="{36B43900-424B-4168-85E9-2DE09083F2D0}" srcOrd="0" destOrd="0" parTransId="{2D0F2F09-151A-4E9F-AFDF-45FC9060E977}" sibTransId="{5A6FC7CE-6BB3-4736-92AF-F316CA07CBF8}"/>
    <dgm:cxn modelId="{B6F80873-9B37-44C8-B139-DE8C179752F1}" type="presOf" srcId="{63BC22B7-D66B-4E5D-807D-430D2E4895A4}" destId="{52FE5495-F83E-4F99-806B-4A04F7F8A3F9}" srcOrd="0" destOrd="0" presId="urn:microsoft.com/office/officeart/2005/8/layout/orgChart1"/>
    <dgm:cxn modelId="{5C8E7C7E-01BA-40D9-81A5-3432760A5355}" type="presOf" srcId="{65E8672C-C990-41A9-81E7-1E78FE444A60}" destId="{86BC0C60-A01A-42BA-93E2-1AAAEBE5341A}" srcOrd="1" destOrd="0" presId="urn:microsoft.com/office/officeart/2005/8/layout/orgChart1"/>
    <dgm:cxn modelId="{CFAFAB7F-B76D-4F49-98ED-281E76CCCA99}" type="presOf" srcId="{A78FE016-0415-41C3-9E7A-D0AD4B20A02E}" destId="{6FCE58CD-4991-454E-8C0F-594C6C94176A}" srcOrd="0" destOrd="0" presId="urn:microsoft.com/office/officeart/2005/8/layout/orgChart1"/>
    <dgm:cxn modelId="{B5558A8A-EDBD-4CA9-ACE7-BFE41B6CAFB4}" type="presOf" srcId="{7E03908A-8AC8-49C6-A0DA-1A3EA800763B}" destId="{BC9383DC-C293-4985-85F5-24B6688C8F8F}" srcOrd="0" destOrd="0" presId="urn:microsoft.com/office/officeart/2005/8/layout/orgChart1"/>
    <dgm:cxn modelId="{8987C18C-065F-416D-AC52-0B2B86222105}" srcId="{00B8A1F5-446D-4E39-996B-2CF9B01A659F}" destId="{7E03908A-8AC8-49C6-A0DA-1A3EA800763B}" srcOrd="3" destOrd="0" parTransId="{A78FE016-0415-41C3-9E7A-D0AD4B20A02E}" sibTransId="{C12C5BFA-19F2-4799-A5EC-F3116F00A5B4}"/>
    <dgm:cxn modelId="{0306DD95-DDD3-474E-A7B0-28C1C313BC30}" type="presOf" srcId="{D4BCD3DA-7EE8-4F77-8FCE-65817F1B572E}" destId="{EBE7233F-CF93-4240-85AC-18341D7CEA2C}" srcOrd="0" destOrd="0" presId="urn:microsoft.com/office/officeart/2005/8/layout/orgChart1"/>
    <dgm:cxn modelId="{056B41B0-89D5-4C58-AC0B-F7FC72FFF976}" type="presOf" srcId="{E63F2C05-B092-4B1F-980B-214DC4A1B4FA}" destId="{888367DB-2521-491B-8158-77FC2216BE7B}" srcOrd="0" destOrd="0" presId="urn:microsoft.com/office/officeart/2005/8/layout/orgChart1"/>
    <dgm:cxn modelId="{31A692B0-A2B3-4271-8E6C-17FBAC27DDC9}" type="presOf" srcId="{7E03908A-8AC8-49C6-A0DA-1A3EA800763B}" destId="{C2DCEE24-63C1-4E2C-BA27-665412C1485B}" srcOrd="1" destOrd="0" presId="urn:microsoft.com/office/officeart/2005/8/layout/orgChart1"/>
    <dgm:cxn modelId="{5E8BC7B8-EA20-4390-B39B-55CD385D7C50}" type="presOf" srcId="{36B43900-424B-4168-85E9-2DE09083F2D0}" destId="{97428D2F-3458-4BC7-A7E4-47A0D71476F3}" srcOrd="0" destOrd="0" presId="urn:microsoft.com/office/officeart/2005/8/layout/orgChart1"/>
    <dgm:cxn modelId="{861492C7-F4AD-4530-9032-696D9CE926B2}" type="presOf" srcId="{F06678F3-6726-4E24-BC28-A77115277799}" destId="{5462237B-7EAD-4BF5-80D2-1136EAF2F236}" srcOrd="0" destOrd="0" presId="urn:microsoft.com/office/officeart/2005/8/layout/orgChart1"/>
    <dgm:cxn modelId="{6D50F0D2-7A08-4BFC-820D-1D43F93FCADD}" srcId="{00B8A1F5-446D-4E39-996B-2CF9B01A659F}" destId="{D4BCD3DA-7EE8-4F77-8FCE-65817F1B572E}" srcOrd="5" destOrd="0" parTransId="{A34D7AC2-D18B-4AA2-B08C-A05B75F0A171}" sibTransId="{FC4015D0-DB57-4881-9BB5-DAD3E44DC9F9}"/>
    <dgm:cxn modelId="{024D84DE-BDF5-4C57-9F82-3452D70A810A}" type="presOf" srcId="{2D0F2F09-151A-4E9F-AFDF-45FC9060E977}" destId="{835ECFB0-231F-4D7B-9628-CEC22DBC2B65}" srcOrd="0" destOrd="0" presId="urn:microsoft.com/office/officeart/2005/8/layout/orgChart1"/>
    <dgm:cxn modelId="{34E6D6DE-67F1-4CC5-8FE7-BBB51C55091A}" type="presOf" srcId="{00B8A1F5-446D-4E39-996B-2CF9B01A659F}" destId="{6B88BF2A-CDC7-42BE-B79C-6AE39AC2F4F6}" srcOrd="0" destOrd="0" presId="urn:microsoft.com/office/officeart/2005/8/layout/orgChart1"/>
    <dgm:cxn modelId="{50946BE2-D32D-4273-BA8A-968034F691DE}" srcId="{63BC22B7-D66B-4E5D-807D-430D2E4895A4}" destId="{00B8A1F5-446D-4E39-996B-2CF9B01A659F}" srcOrd="0" destOrd="0" parTransId="{8ABA5FE6-27ED-4E51-A222-1627E4DE49A1}" sibTransId="{FB6C8B34-0C7E-461C-B332-465A25E204B5}"/>
    <dgm:cxn modelId="{91B18CED-03C3-48AA-AFF7-507FA2C451A5}" type="presOf" srcId="{0BDA8A6C-9F66-421E-ABC4-CC1CA35602E5}" destId="{1AC9E0CA-E4C3-4038-9692-EBCA24BF48FD}" srcOrd="0" destOrd="0" presId="urn:microsoft.com/office/officeart/2005/8/layout/orgChart1"/>
    <dgm:cxn modelId="{205415F1-2A5A-4AFA-8F41-0171560558C4}" type="presOf" srcId="{65E8672C-C990-41A9-81E7-1E78FE444A60}" destId="{7516014E-5401-4FF7-8285-1510FFC49DC7}" srcOrd="0" destOrd="0" presId="urn:microsoft.com/office/officeart/2005/8/layout/orgChart1"/>
    <dgm:cxn modelId="{98AE84F2-DB0C-4CBF-8194-45515C5046A4}" type="presOf" srcId="{FBA322FB-4E29-4747-93F5-FB3D2BCF6B3F}" destId="{8C693A9C-01C2-45E3-9F98-9CC4002642A5}" srcOrd="0" destOrd="0" presId="urn:microsoft.com/office/officeart/2005/8/layout/orgChart1"/>
    <dgm:cxn modelId="{BD97E4F4-8083-4A48-9115-E681F0B2987C}" type="presOf" srcId="{36B43900-424B-4168-85E9-2DE09083F2D0}" destId="{6AFD33B6-2C8F-453E-8268-F98A5E2E8734}" srcOrd="1" destOrd="0" presId="urn:microsoft.com/office/officeart/2005/8/layout/orgChart1"/>
    <dgm:cxn modelId="{9A88F4F8-8CC6-4A0B-9F96-D360ADCC8000}" type="presOf" srcId="{A34D7AC2-D18B-4AA2-B08C-A05B75F0A171}" destId="{FD9828A1-51CE-4BFD-BBDF-9C365079BF16}" srcOrd="0" destOrd="0" presId="urn:microsoft.com/office/officeart/2005/8/layout/orgChart1"/>
    <dgm:cxn modelId="{5E7498FA-750B-4EEE-8388-A8432B3E14B0}" type="presParOf" srcId="{52FE5495-F83E-4F99-806B-4A04F7F8A3F9}" destId="{F9EA238E-91A8-4B7A-9D8D-CFE66F92D52C}" srcOrd="0" destOrd="0" presId="urn:microsoft.com/office/officeart/2005/8/layout/orgChart1"/>
    <dgm:cxn modelId="{2A88E7C4-E54D-4127-A6C8-A928522AD04B}" type="presParOf" srcId="{F9EA238E-91A8-4B7A-9D8D-CFE66F92D52C}" destId="{DE16B318-11CF-49EC-8639-16BA9ACCF22F}" srcOrd="0" destOrd="0" presId="urn:microsoft.com/office/officeart/2005/8/layout/orgChart1"/>
    <dgm:cxn modelId="{B308BD74-5CB5-42BE-AF1B-9A5F38C1B14C}" type="presParOf" srcId="{DE16B318-11CF-49EC-8639-16BA9ACCF22F}" destId="{6B88BF2A-CDC7-42BE-B79C-6AE39AC2F4F6}" srcOrd="0" destOrd="0" presId="urn:microsoft.com/office/officeart/2005/8/layout/orgChart1"/>
    <dgm:cxn modelId="{1E35669C-2DB2-4C34-B12D-A8BC64DD0F6D}" type="presParOf" srcId="{DE16B318-11CF-49EC-8639-16BA9ACCF22F}" destId="{4FE0A8EC-5ECE-4AEC-83A8-D621AE8BB428}" srcOrd="1" destOrd="0" presId="urn:microsoft.com/office/officeart/2005/8/layout/orgChart1"/>
    <dgm:cxn modelId="{8BD559EB-9EF3-481F-96D7-3FA19AC53431}" type="presParOf" srcId="{F9EA238E-91A8-4B7A-9D8D-CFE66F92D52C}" destId="{806F1304-F6BD-4955-A09A-26E6CABE86A8}" srcOrd="1" destOrd="0" presId="urn:microsoft.com/office/officeart/2005/8/layout/orgChart1"/>
    <dgm:cxn modelId="{7E63D2F9-97C2-4073-9242-7D69BDCCB9C0}" type="presParOf" srcId="{806F1304-F6BD-4955-A09A-26E6CABE86A8}" destId="{835ECFB0-231F-4D7B-9628-CEC22DBC2B65}" srcOrd="0" destOrd="0" presId="urn:microsoft.com/office/officeart/2005/8/layout/orgChart1"/>
    <dgm:cxn modelId="{6866D203-5066-4269-9C39-1E55156DF4C7}" type="presParOf" srcId="{806F1304-F6BD-4955-A09A-26E6CABE86A8}" destId="{DCA71AFA-73E8-44B9-9A62-D8E77EF458F2}" srcOrd="1" destOrd="0" presId="urn:microsoft.com/office/officeart/2005/8/layout/orgChart1"/>
    <dgm:cxn modelId="{7BE398D7-A9CE-43C4-9081-5BABBD81ADF2}" type="presParOf" srcId="{DCA71AFA-73E8-44B9-9A62-D8E77EF458F2}" destId="{071CA6D4-E161-4A29-A429-58FAA95FACBF}" srcOrd="0" destOrd="0" presId="urn:microsoft.com/office/officeart/2005/8/layout/orgChart1"/>
    <dgm:cxn modelId="{74283101-4069-4220-AA55-3C46BA23A4A7}" type="presParOf" srcId="{071CA6D4-E161-4A29-A429-58FAA95FACBF}" destId="{97428D2F-3458-4BC7-A7E4-47A0D71476F3}" srcOrd="0" destOrd="0" presId="urn:microsoft.com/office/officeart/2005/8/layout/orgChart1"/>
    <dgm:cxn modelId="{86EF2646-5276-44E8-B4CC-27D5B4516918}" type="presParOf" srcId="{071CA6D4-E161-4A29-A429-58FAA95FACBF}" destId="{6AFD33B6-2C8F-453E-8268-F98A5E2E8734}" srcOrd="1" destOrd="0" presId="urn:microsoft.com/office/officeart/2005/8/layout/orgChart1"/>
    <dgm:cxn modelId="{A225E949-79FC-4163-9BCF-6645994A5071}" type="presParOf" srcId="{DCA71AFA-73E8-44B9-9A62-D8E77EF458F2}" destId="{6E67B9CB-710F-421C-8D5A-352A5F784E62}" srcOrd="1" destOrd="0" presId="urn:microsoft.com/office/officeart/2005/8/layout/orgChart1"/>
    <dgm:cxn modelId="{B6BDA362-906E-475B-9277-A8686F1DD5AC}" type="presParOf" srcId="{DCA71AFA-73E8-44B9-9A62-D8E77EF458F2}" destId="{B0FD12DE-8F12-42AD-B109-A86969B3B0DB}" srcOrd="2" destOrd="0" presId="urn:microsoft.com/office/officeart/2005/8/layout/orgChart1"/>
    <dgm:cxn modelId="{42667A49-BA95-4EC3-A613-EC63D6778469}" type="presParOf" srcId="{806F1304-F6BD-4955-A09A-26E6CABE86A8}" destId="{888367DB-2521-491B-8158-77FC2216BE7B}" srcOrd="2" destOrd="0" presId="urn:microsoft.com/office/officeart/2005/8/layout/orgChart1"/>
    <dgm:cxn modelId="{4628F34C-C476-4D6F-A4F5-A705CACE31C0}" type="presParOf" srcId="{806F1304-F6BD-4955-A09A-26E6CABE86A8}" destId="{49802F66-27FF-469B-BE01-2E2851B605A8}" srcOrd="3" destOrd="0" presId="urn:microsoft.com/office/officeart/2005/8/layout/orgChart1"/>
    <dgm:cxn modelId="{021CD89C-9912-463F-9F3D-03A01A534146}" type="presParOf" srcId="{49802F66-27FF-469B-BE01-2E2851B605A8}" destId="{461E27D3-FDC2-4466-A78E-BFA4AC503B9B}" srcOrd="0" destOrd="0" presId="urn:microsoft.com/office/officeart/2005/8/layout/orgChart1"/>
    <dgm:cxn modelId="{D17B5172-150F-45B4-8AF6-4BBFF702B356}" type="presParOf" srcId="{461E27D3-FDC2-4466-A78E-BFA4AC503B9B}" destId="{5462237B-7EAD-4BF5-80D2-1136EAF2F236}" srcOrd="0" destOrd="0" presId="urn:microsoft.com/office/officeart/2005/8/layout/orgChart1"/>
    <dgm:cxn modelId="{52E7F2AA-57AA-412E-B393-A4BC274307AA}" type="presParOf" srcId="{461E27D3-FDC2-4466-A78E-BFA4AC503B9B}" destId="{2A823C6B-5C47-4776-8004-4B3B3CD78AA3}" srcOrd="1" destOrd="0" presId="urn:microsoft.com/office/officeart/2005/8/layout/orgChart1"/>
    <dgm:cxn modelId="{3550DA21-C8A4-44E7-92E8-6331B4822EAA}" type="presParOf" srcId="{49802F66-27FF-469B-BE01-2E2851B605A8}" destId="{A71FF387-78F3-4358-885F-C16251331CC7}" srcOrd="1" destOrd="0" presId="urn:microsoft.com/office/officeart/2005/8/layout/orgChart1"/>
    <dgm:cxn modelId="{A839A81C-4602-4DBA-9CE4-B05B1DEBAF9D}" type="presParOf" srcId="{49802F66-27FF-469B-BE01-2E2851B605A8}" destId="{BB121DBB-45C2-41B3-BB25-71F63A820C58}" srcOrd="2" destOrd="0" presId="urn:microsoft.com/office/officeart/2005/8/layout/orgChart1"/>
    <dgm:cxn modelId="{320DDF44-8CF8-44DB-AB45-C9192AFF0BA4}" type="presParOf" srcId="{806F1304-F6BD-4955-A09A-26E6CABE86A8}" destId="{1AC9E0CA-E4C3-4038-9692-EBCA24BF48FD}" srcOrd="4" destOrd="0" presId="urn:microsoft.com/office/officeart/2005/8/layout/orgChart1"/>
    <dgm:cxn modelId="{7AB90E2C-CFBC-40EB-B91B-4DC57D085EAC}" type="presParOf" srcId="{806F1304-F6BD-4955-A09A-26E6CABE86A8}" destId="{A9C261E0-CE10-4AE6-90F1-B7ADB2E916A4}" srcOrd="5" destOrd="0" presId="urn:microsoft.com/office/officeart/2005/8/layout/orgChart1"/>
    <dgm:cxn modelId="{8005017A-2F5B-4522-8B5A-1D15C25E1C2B}" type="presParOf" srcId="{A9C261E0-CE10-4AE6-90F1-B7ADB2E916A4}" destId="{DEDB4ABA-47D1-400B-87F6-A546923F800C}" srcOrd="0" destOrd="0" presId="urn:microsoft.com/office/officeart/2005/8/layout/orgChart1"/>
    <dgm:cxn modelId="{EBEBB4F4-522A-46F9-8095-E4C6C82FA071}" type="presParOf" srcId="{DEDB4ABA-47D1-400B-87F6-A546923F800C}" destId="{8C693A9C-01C2-45E3-9F98-9CC4002642A5}" srcOrd="0" destOrd="0" presId="urn:microsoft.com/office/officeart/2005/8/layout/orgChart1"/>
    <dgm:cxn modelId="{3A9E9398-43C4-4FAF-87F9-8F79E1093FD4}" type="presParOf" srcId="{DEDB4ABA-47D1-400B-87F6-A546923F800C}" destId="{B752B36E-6BBF-4B1A-A887-51F02BDA8025}" srcOrd="1" destOrd="0" presId="urn:microsoft.com/office/officeart/2005/8/layout/orgChart1"/>
    <dgm:cxn modelId="{E43552D4-D365-428E-B389-F2E65D873CE5}" type="presParOf" srcId="{A9C261E0-CE10-4AE6-90F1-B7ADB2E916A4}" destId="{0F762841-3450-45F4-B411-4C0BC2F4FC1B}" srcOrd="1" destOrd="0" presId="urn:microsoft.com/office/officeart/2005/8/layout/orgChart1"/>
    <dgm:cxn modelId="{DA796FEC-F766-483E-89F0-112605C08772}" type="presParOf" srcId="{A9C261E0-CE10-4AE6-90F1-B7ADB2E916A4}" destId="{71605262-C775-41EF-92FD-A128C80C7564}" srcOrd="2" destOrd="0" presId="urn:microsoft.com/office/officeart/2005/8/layout/orgChart1"/>
    <dgm:cxn modelId="{F0714002-462C-4CB5-88CE-4164A94A4085}" type="presParOf" srcId="{806F1304-F6BD-4955-A09A-26E6CABE86A8}" destId="{6FCE58CD-4991-454E-8C0F-594C6C94176A}" srcOrd="6" destOrd="0" presId="urn:microsoft.com/office/officeart/2005/8/layout/orgChart1"/>
    <dgm:cxn modelId="{E79C3440-0611-47F0-B9DE-71F4593DA0D5}" type="presParOf" srcId="{806F1304-F6BD-4955-A09A-26E6CABE86A8}" destId="{4E27B7FF-595D-4E36-9D7D-80A397B469DF}" srcOrd="7" destOrd="0" presId="urn:microsoft.com/office/officeart/2005/8/layout/orgChart1"/>
    <dgm:cxn modelId="{0B7A2F56-5E1D-4C94-AFD0-78D9E4DE4E34}" type="presParOf" srcId="{4E27B7FF-595D-4E36-9D7D-80A397B469DF}" destId="{43040AFC-303A-44B7-8A82-E9553D6F8EA1}" srcOrd="0" destOrd="0" presId="urn:microsoft.com/office/officeart/2005/8/layout/orgChart1"/>
    <dgm:cxn modelId="{F06D9211-A9A0-4AA4-BE69-C038E86746F5}" type="presParOf" srcId="{43040AFC-303A-44B7-8A82-E9553D6F8EA1}" destId="{BC9383DC-C293-4985-85F5-24B6688C8F8F}" srcOrd="0" destOrd="0" presId="urn:microsoft.com/office/officeart/2005/8/layout/orgChart1"/>
    <dgm:cxn modelId="{B35265D3-59DA-4821-8581-D28F08E2164F}" type="presParOf" srcId="{43040AFC-303A-44B7-8A82-E9553D6F8EA1}" destId="{C2DCEE24-63C1-4E2C-BA27-665412C1485B}" srcOrd="1" destOrd="0" presId="urn:microsoft.com/office/officeart/2005/8/layout/orgChart1"/>
    <dgm:cxn modelId="{1DDEE90D-E029-46F2-ACD7-5998726D624B}" type="presParOf" srcId="{4E27B7FF-595D-4E36-9D7D-80A397B469DF}" destId="{ABA63DD0-1AD8-4342-85AD-7A258019B903}" srcOrd="1" destOrd="0" presId="urn:microsoft.com/office/officeart/2005/8/layout/orgChart1"/>
    <dgm:cxn modelId="{9C6EA269-1CC3-4C29-B135-146A7C38A10A}" type="presParOf" srcId="{4E27B7FF-595D-4E36-9D7D-80A397B469DF}" destId="{FB15FE56-99FE-4981-8EE9-45A59F736253}" srcOrd="2" destOrd="0" presId="urn:microsoft.com/office/officeart/2005/8/layout/orgChart1"/>
    <dgm:cxn modelId="{5720E4B1-D45E-4131-84F7-1E5C14494A35}" type="presParOf" srcId="{806F1304-F6BD-4955-A09A-26E6CABE86A8}" destId="{104B5007-BAEE-4BDF-B451-FE2E13AD5546}" srcOrd="8" destOrd="0" presId="urn:microsoft.com/office/officeart/2005/8/layout/orgChart1"/>
    <dgm:cxn modelId="{47E9B77C-EEBF-4C3E-B70E-741DFB3F184F}" type="presParOf" srcId="{806F1304-F6BD-4955-A09A-26E6CABE86A8}" destId="{696523D5-6978-4C47-A487-5CAF2771C504}" srcOrd="9" destOrd="0" presId="urn:microsoft.com/office/officeart/2005/8/layout/orgChart1"/>
    <dgm:cxn modelId="{E9B70DB0-F9D2-4F2F-8241-62A1C3442498}" type="presParOf" srcId="{696523D5-6978-4C47-A487-5CAF2771C504}" destId="{0F628F60-7BB9-46DD-890B-EA40D5F6CB89}" srcOrd="0" destOrd="0" presId="urn:microsoft.com/office/officeart/2005/8/layout/orgChart1"/>
    <dgm:cxn modelId="{8FF60074-1142-4F17-9B3C-31413C02A954}" type="presParOf" srcId="{0F628F60-7BB9-46DD-890B-EA40D5F6CB89}" destId="{7516014E-5401-4FF7-8285-1510FFC49DC7}" srcOrd="0" destOrd="0" presId="urn:microsoft.com/office/officeart/2005/8/layout/orgChart1"/>
    <dgm:cxn modelId="{0E9DED61-765A-4130-B924-6FFDE293D333}" type="presParOf" srcId="{0F628F60-7BB9-46DD-890B-EA40D5F6CB89}" destId="{86BC0C60-A01A-42BA-93E2-1AAAEBE5341A}" srcOrd="1" destOrd="0" presId="urn:microsoft.com/office/officeart/2005/8/layout/orgChart1"/>
    <dgm:cxn modelId="{AA3C3533-0BD2-4D98-ABF0-F19E9A42C618}" type="presParOf" srcId="{696523D5-6978-4C47-A487-5CAF2771C504}" destId="{21C3555F-42C1-4C43-993B-DD744ADEC489}" srcOrd="1" destOrd="0" presId="urn:microsoft.com/office/officeart/2005/8/layout/orgChart1"/>
    <dgm:cxn modelId="{1AB9D936-9B6F-4196-8EDC-E9518A25CE29}" type="presParOf" srcId="{696523D5-6978-4C47-A487-5CAF2771C504}" destId="{0FC367B2-6C6C-4CDA-B740-2730801235BB}" srcOrd="2" destOrd="0" presId="urn:microsoft.com/office/officeart/2005/8/layout/orgChart1"/>
    <dgm:cxn modelId="{B7DFB678-322D-4BB5-A8C5-5E3598B9EC89}" type="presParOf" srcId="{806F1304-F6BD-4955-A09A-26E6CABE86A8}" destId="{FD9828A1-51CE-4BFD-BBDF-9C365079BF16}" srcOrd="10" destOrd="0" presId="urn:microsoft.com/office/officeart/2005/8/layout/orgChart1"/>
    <dgm:cxn modelId="{4EA14D2E-C09D-4D66-AD5C-045B3D41A4BB}" type="presParOf" srcId="{806F1304-F6BD-4955-A09A-26E6CABE86A8}" destId="{822D49AC-358C-4F67-8E7F-FDB66EE48640}" srcOrd="11" destOrd="0" presId="urn:microsoft.com/office/officeart/2005/8/layout/orgChart1"/>
    <dgm:cxn modelId="{893FBA86-EDED-4F92-B50B-A7DD9BF6F7F1}" type="presParOf" srcId="{822D49AC-358C-4F67-8E7F-FDB66EE48640}" destId="{9B785CF5-A6AB-477E-A6CF-D68FB35B9EC2}" srcOrd="0" destOrd="0" presId="urn:microsoft.com/office/officeart/2005/8/layout/orgChart1"/>
    <dgm:cxn modelId="{B6C1ADF6-11C0-41FF-97F0-2A2CED3A272D}" type="presParOf" srcId="{9B785CF5-A6AB-477E-A6CF-D68FB35B9EC2}" destId="{EBE7233F-CF93-4240-85AC-18341D7CEA2C}" srcOrd="0" destOrd="0" presId="urn:microsoft.com/office/officeart/2005/8/layout/orgChart1"/>
    <dgm:cxn modelId="{A440E539-2A77-41FC-B03B-28A498BF42AE}" type="presParOf" srcId="{9B785CF5-A6AB-477E-A6CF-D68FB35B9EC2}" destId="{7610611A-243C-42DF-A947-07A81FA2C244}" srcOrd="1" destOrd="0" presId="urn:microsoft.com/office/officeart/2005/8/layout/orgChart1"/>
    <dgm:cxn modelId="{0B93A41E-727E-4B22-85AA-120981F7C6A0}" type="presParOf" srcId="{822D49AC-358C-4F67-8E7F-FDB66EE48640}" destId="{9A425C62-4967-4F6C-8DC2-8AE68224780A}" srcOrd="1" destOrd="0" presId="urn:microsoft.com/office/officeart/2005/8/layout/orgChart1"/>
    <dgm:cxn modelId="{0CE3BD16-06B3-4728-BFA8-D56103694624}" type="presParOf" srcId="{822D49AC-358C-4F67-8E7F-FDB66EE48640}" destId="{6389910B-B56C-49DF-9175-3FADCA8C1B40}" srcOrd="2" destOrd="0" presId="urn:microsoft.com/office/officeart/2005/8/layout/orgChart1"/>
    <dgm:cxn modelId="{AEB42E82-74CB-4C99-9B36-0996744B1786}" type="presParOf" srcId="{F9EA238E-91A8-4B7A-9D8D-CFE66F92D52C}" destId="{3684B198-1B2D-4148-88C1-63AF5D96AB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836B4-CEFC-4E3D-98F4-D72679A8BE7F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0EA0DAA8-389A-405B-AF42-D8828C0D0F79}">
      <dgm:prSet custT="1"/>
      <dgm:spPr/>
      <dgm:t>
        <a:bodyPr/>
        <a:lstStyle/>
        <a:p>
          <a:r>
            <a:rPr lang="ru-RU" sz="1400" b="1" dirty="0"/>
            <a:t>Перший </a:t>
          </a:r>
          <a:r>
            <a:rPr lang="ru-RU" sz="1400" b="1" dirty="0" err="1"/>
            <a:t>етап</a:t>
          </a:r>
          <a:r>
            <a:rPr lang="ru-RU" sz="1400" b="1" dirty="0"/>
            <a:t> - </a:t>
          </a:r>
          <a:r>
            <a:rPr lang="ru-RU" sz="1400" b="1" dirty="0" err="1"/>
            <a:t>підготовка</a:t>
          </a:r>
          <a:r>
            <a:rPr lang="ru-RU" sz="1400" b="1" dirty="0"/>
            <a:t> </a:t>
          </a:r>
          <a:r>
            <a:rPr lang="ru-RU" sz="1400" b="1" dirty="0" err="1"/>
            <a:t>дітей</a:t>
          </a:r>
          <a:r>
            <a:rPr lang="ru-RU" sz="1400" b="1" dirty="0"/>
            <a:t> до </a:t>
          </a:r>
          <a:r>
            <a:rPr lang="ru-RU" sz="1400" b="1" dirty="0" err="1"/>
            <a:t>досліду</a:t>
          </a:r>
          <a:r>
            <a:rPr lang="ru-RU" sz="1400" b="1" dirty="0"/>
            <a:t>:</a:t>
          </a:r>
          <a:r>
            <a:rPr lang="ru-RU" sz="1400" dirty="0"/>
            <a:t> </a:t>
          </a:r>
          <a:r>
            <a:rPr lang="ru-RU" sz="1200" dirty="0" err="1"/>
            <a:t>вихователь</a:t>
          </a:r>
          <a:r>
            <a:rPr lang="ru-RU" sz="1200" dirty="0"/>
            <a:t> проводить з </a:t>
          </a:r>
          <a:r>
            <a:rPr lang="ru-RU" sz="1200" dirty="0" err="1"/>
            <a:t>дітьми</a:t>
          </a:r>
          <a:r>
            <a:rPr lang="ru-RU" sz="1200" dirty="0"/>
            <a:t> </a:t>
          </a:r>
          <a:r>
            <a:rPr lang="ru-RU" sz="1200" dirty="0" err="1"/>
            <a:t>бесіду</a:t>
          </a:r>
          <a:r>
            <a:rPr lang="ru-RU" sz="1200" dirty="0"/>
            <a:t>, </a:t>
          </a:r>
          <a:r>
            <a:rPr lang="ru-RU" sz="1200" dirty="0" err="1"/>
            <a:t>щоб</a:t>
          </a:r>
          <a:r>
            <a:rPr lang="ru-RU" sz="1200" dirty="0"/>
            <a:t> </a:t>
          </a:r>
          <a:r>
            <a:rPr lang="ru-RU" sz="1200" dirty="0" err="1"/>
            <a:t>зацікавити</a:t>
          </a:r>
          <a:r>
            <a:rPr lang="ru-RU" sz="1200" dirty="0"/>
            <a:t> </a:t>
          </a:r>
          <a:r>
            <a:rPr lang="ru-RU" sz="1200" dirty="0" err="1"/>
            <a:t>їх</a:t>
          </a:r>
          <a:r>
            <a:rPr lang="ru-RU" sz="1200" dirty="0"/>
            <a:t> </a:t>
          </a:r>
          <a:r>
            <a:rPr lang="ru-RU" sz="1200" dirty="0" err="1"/>
            <a:t>дослідом</a:t>
          </a:r>
          <a:r>
            <a:rPr lang="ru-RU" sz="1200" dirty="0"/>
            <a:t>, </a:t>
          </a:r>
          <a:r>
            <a:rPr lang="ru-RU" sz="1200" dirty="0" err="1"/>
            <a:t>виявляє</a:t>
          </a:r>
          <a:r>
            <a:rPr lang="ru-RU" sz="1200" dirty="0"/>
            <a:t> </a:t>
          </a:r>
          <a:r>
            <a:rPr lang="ru-RU" sz="1200" dirty="0" err="1"/>
            <a:t>знання</a:t>
          </a:r>
          <a:r>
            <a:rPr lang="ru-RU" sz="1200" dirty="0"/>
            <a:t> про </a:t>
          </a:r>
          <a:r>
            <a:rPr lang="ru-RU" sz="1200" dirty="0" err="1"/>
            <a:t>об’єкти</a:t>
          </a:r>
          <a:r>
            <a:rPr lang="ru-RU" sz="1200" dirty="0"/>
            <a:t>  та </a:t>
          </a:r>
          <a:r>
            <a:rPr lang="ru-RU" sz="1200" dirty="0" err="1"/>
            <a:t>явища</a:t>
          </a:r>
          <a:endParaRPr lang="ru-RU" sz="1200" dirty="0"/>
        </a:p>
      </dgm:t>
    </dgm:pt>
    <dgm:pt modelId="{CD9109E6-AFC0-4731-A522-37EB62853F3C}" type="parTrans" cxnId="{99432B10-5E75-41A9-B3C7-338F430D17BB}">
      <dgm:prSet/>
      <dgm:spPr/>
      <dgm:t>
        <a:bodyPr/>
        <a:lstStyle/>
        <a:p>
          <a:endParaRPr lang="ru-RU"/>
        </a:p>
      </dgm:t>
    </dgm:pt>
    <dgm:pt modelId="{0D3D821D-4F23-463C-AEF0-F1BBA05EB86F}" type="sibTrans" cxnId="{99432B10-5E75-41A9-B3C7-338F430D17BB}">
      <dgm:prSet/>
      <dgm:spPr/>
      <dgm:t>
        <a:bodyPr/>
        <a:lstStyle/>
        <a:p>
          <a:endParaRPr lang="ru-RU"/>
        </a:p>
      </dgm:t>
    </dgm:pt>
    <dgm:pt modelId="{CF965F16-E743-43F1-86AC-0164C3B453AC}">
      <dgm:prSet custT="1"/>
      <dgm:spPr/>
      <dgm:t>
        <a:bodyPr/>
        <a:lstStyle/>
        <a:p>
          <a:r>
            <a:rPr lang="ru-RU" sz="1400" b="1"/>
            <a:t>Другий етап - початок досліду: </a:t>
          </a:r>
          <a:r>
            <a:rPr lang="ru-RU" sz="1200"/>
            <a:t>обговорення умов і висування припущень</a:t>
          </a:r>
          <a:endParaRPr lang="ru-RU" sz="1200" dirty="0"/>
        </a:p>
      </dgm:t>
    </dgm:pt>
    <dgm:pt modelId="{F4D39834-B74C-4F47-8EBE-28DCA8AD0E83}" type="parTrans" cxnId="{118335D7-E6D3-4839-896A-A609F68A600E}">
      <dgm:prSet/>
      <dgm:spPr/>
      <dgm:t>
        <a:bodyPr/>
        <a:lstStyle/>
        <a:p>
          <a:endParaRPr lang="ru-RU"/>
        </a:p>
      </dgm:t>
    </dgm:pt>
    <dgm:pt modelId="{DF3F6F7B-5A4C-4A70-89F3-2A02EFE078FF}" type="sibTrans" cxnId="{118335D7-E6D3-4839-896A-A609F68A600E}">
      <dgm:prSet/>
      <dgm:spPr/>
      <dgm:t>
        <a:bodyPr/>
        <a:lstStyle/>
        <a:p>
          <a:endParaRPr lang="ru-RU"/>
        </a:p>
      </dgm:t>
    </dgm:pt>
    <dgm:pt modelId="{DCE2D0AC-7228-4D75-9381-C65D18E3035F}">
      <dgm:prSet custT="1"/>
      <dgm:spPr/>
      <dgm:t>
        <a:bodyPr/>
        <a:lstStyle/>
        <a:p>
          <a:r>
            <a:rPr lang="ru-RU" sz="1400" b="1"/>
            <a:t>Третій етап - хід досліду: </a:t>
          </a:r>
          <a:r>
            <a:rPr lang="ru-RU" sz="1200"/>
            <a:t>спостереження дітей за ходом досліду, обмін думками</a:t>
          </a:r>
          <a:endParaRPr lang="ru-RU" sz="1200" dirty="0"/>
        </a:p>
      </dgm:t>
    </dgm:pt>
    <dgm:pt modelId="{74658603-73B6-44B6-99FA-1061D43CECC4}" type="parTrans" cxnId="{41280AF4-9C1B-493D-A960-C1FC5D89AB18}">
      <dgm:prSet/>
      <dgm:spPr/>
      <dgm:t>
        <a:bodyPr/>
        <a:lstStyle/>
        <a:p>
          <a:endParaRPr lang="ru-RU"/>
        </a:p>
      </dgm:t>
    </dgm:pt>
    <dgm:pt modelId="{FC58F95B-B539-48B7-A5B8-8C605AB4721C}" type="sibTrans" cxnId="{41280AF4-9C1B-493D-A960-C1FC5D89AB18}">
      <dgm:prSet/>
      <dgm:spPr/>
      <dgm:t>
        <a:bodyPr/>
        <a:lstStyle/>
        <a:p>
          <a:endParaRPr lang="ru-RU"/>
        </a:p>
      </dgm:t>
    </dgm:pt>
    <dgm:pt modelId="{AA8647AB-1AFE-4E01-956A-ABD86074659B}">
      <dgm:prSet custT="1"/>
      <dgm:spPr/>
      <dgm:t>
        <a:bodyPr/>
        <a:lstStyle/>
        <a:p>
          <a:r>
            <a:rPr lang="ru-RU" sz="1400" b="1"/>
            <a:t>Четвертий етап - заключний:</a:t>
          </a:r>
          <a:r>
            <a:rPr lang="ru-RU" sz="1200" b="1"/>
            <a:t> </a:t>
          </a:r>
          <a:r>
            <a:rPr lang="ru-RU" sz="1200"/>
            <a:t>обговорення наслідків досліду, діти роблять висновки (при цьому початкові припущення підтверджують або спростовують)  </a:t>
          </a:r>
          <a:endParaRPr lang="ru-RU" sz="1200" dirty="0"/>
        </a:p>
      </dgm:t>
    </dgm:pt>
    <dgm:pt modelId="{0C29C731-FF33-42F8-9AF8-D05A0D551518}" type="parTrans" cxnId="{8BAE6257-5433-4D51-BD0B-239086B7990B}">
      <dgm:prSet/>
      <dgm:spPr/>
      <dgm:t>
        <a:bodyPr/>
        <a:lstStyle/>
        <a:p>
          <a:endParaRPr lang="uk-UA"/>
        </a:p>
      </dgm:t>
    </dgm:pt>
    <dgm:pt modelId="{25C78FE7-7EEF-4CA8-8A76-0C470ED632EC}" type="sibTrans" cxnId="{8BAE6257-5433-4D51-BD0B-239086B7990B}">
      <dgm:prSet/>
      <dgm:spPr/>
      <dgm:t>
        <a:bodyPr/>
        <a:lstStyle/>
        <a:p>
          <a:endParaRPr lang="uk-UA"/>
        </a:p>
      </dgm:t>
    </dgm:pt>
    <dgm:pt modelId="{29EAC1F9-46B8-4809-837B-5545780E8723}" type="pres">
      <dgm:prSet presAssocID="{7AB836B4-CEFC-4E3D-98F4-D72679A8BE7F}" presName="compositeShape" presStyleCnt="0">
        <dgm:presLayoutVars>
          <dgm:dir/>
          <dgm:resizeHandles/>
        </dgm:presLayoutVars>
      </dgm:prSet>
      <dgm:spPr/>
    </dgm:pt>
    <dgm:pt modelId="{32746BDC-4843-4BEC-A9B8-5A4CC991DEAB}" type="pres">
      <dgm:prSet presAssocID="{7AB836B4-CEFC-4E3D-98F4-D72679A8BE7F}" presName="pyramid" presStyleLbl="node1" presStyleIdx="0" presStyleCnt="1" custLinFactNeighborX="-112" custLinFactNeighborY="-637"/>
      <dgm:spPr/>
    </dgm:pt>
    <dgm:pt modelId="{C1CD4527-8CDD-4420-BC2D-16743549324D}" type="pres">
      <dgm:prSet presAssocID="{7AB836B4-CEFC-4E3D-98F4-D72679A8BE7F}" presName="theList" presStyleCnt="0"/>
      <dgm:spPr/>
    </dgm:pt>
    <dgm:pt modelId="{794E4415-C15B-430F-B791-CD2E97C53E23}" type="pres">
      <dgm:prSet presAssocID="{0EA0DAA8-389A-405B-AF42-D8828C0D0F79}" presName="aNode" presStyleLbl="fgAcc1" presStyleIdx="0" presStyleCnt="4" custLinFactNeighborX="2449">
        <dgm:presLayoutVars>
          <dgm:bulletEnabled val="1"/>
        </dgm:presLayoutVars>
      </dgm:prSet>
      <dgm:spPr/>
    </dgm:pt>
    <dgm:pt modelId="{1DB24632-1A45-4F86-B4DC-904143D4749B}" type="pres">
      <dgm:prSet presAssocID="{0EA0DAA8-389A-405B-AF42-D8828C0D0F79}" presName="aSpace" presStyleCnt="0"/>
      <dgm:spPr/>
    </dgm:pt>
    <dgm:pt modelId="{CBDBB5FC-6CAF-4CEC-95A4-8FD5537DFF7A}" type="pres">
      <dgm:prSet presAssocID="{CF965F16-E743-43F1-86AC-0164C3B453AC}" presName="aNode" presStyleLbl="fgAcc1" presStyleIdx="1" presStyleCnt="4" custLinFactNeighborX="2204">
        <dgm:presLayoutVars>
          <dgm:bulletEnabled val="1"/>
        </dgm:presLayoutVars>
      </dgm:prSet>
      <dgm:spPr/>
    </dgm:pt>
    <dgm:pt modelId="{1E8D2AEB-6637-4303-AA53-1A0C29B5F605}" type="pres">
      <dgm:prSet presAssocID="{CF965F16-E743-43F1-86AC-0164C3B453AC}" presName="aSpace" presStyleCnt="0"/>
      <dgm:spPr/>
    </dgm:pt>
    <dgm:pt modelId="{B00AE5BF-EC98-49B8-B7B1-2173D2B9BE59}" type="pres">
      <dgm:prSet presAssocID="{DCE2D0AC-7228-4D75-9381-C65D18E3035F}" presName="aNode" presStyleLbl="fgAcc1" presStyleIdx="2" presStyleCnt="4" custLinFactNeighborX="2199" custLinFactNeighborY="-14066">
        <dgm:presLayoutVars>
          <dgm:bulletEnabled val="1"/>
        </dgm:presLayoutVars>
      </dgm:prSet>
      <dgm:spPr/>
    </dgm:pt>
    <dgm:pt modelId="{97BB9DB8-A720-452E-B68F-B46EB6D1C5FC}" type="pres">
      <dgm:prSet presAssocID="{DCE2D0AC-7228-4D75-9381-C65D18E3035F}" presName="aSpace" presStyleCnt="0"/>
      <dgm:spPr/>
    </dgm:pt>
    <dgm:pt modelId="{EB73318E-7333-47D8-8406-0E2033ECAE79}" type="pres">
      <dgm:prSet presAssocID="{AA8647AB-1AFE-4E01-956A-ABD86074659B}" presName="aNode" presStyleLbl="fgAcc1" presStyleIdx="3" presStyleCnt="4" custLinFactNeighborX="2204">
        <dgm:presLayoutVars>
          <dgm:bulletEnabled val="1"/>
        </dgm:presLayoutVars>
      </dgm:prSet>
      <dgm:spPr/>
    </dgm:pt>
    <dgm:pt modelId="{4373BA7A-5DDF-4E88-B3CF-8322195D388B}" type="pres">
      <dgm:prSet presAssocID="{AA8647AB-1AFE-4E01-956A-ABD86074659B}" presName="aSpace" presStyleCnt="0"/>
      <dgm:spPr/>
    </dgm:pt>
  </dgm:ptLst>
  <dgm:cxnLst>
    <dgm:cxn modelId="{D988CE00-E680-4692-85D0-B0DBCE2CD7B7}" type="presOf" srcId="{DCE2D0AC-7228-4D75-9381-C65D18E3035F}" destId="{B00AE5BF-EC98-49B8-B7B1-2173D2B9BE59}" srcOrd="0" destOrd="0" presId="urn:microsoft.com/office/officeart/2005/8/layout/pyramid2"/>
    <dgm:cxn modelId="{99432B10-5E75-41A9-B3C7-338F430D17BB}" srcId="{7AB836B4-CEFC-4E3D-98F4-D72679A8BE7F}" destId="{0EA0DAA8-389A-405B-AF42-D8828C0D0F79}" srcOrd="0" destOrd="0" parTransId="{CD9109E6-AFC0-4731-A522-37EB62853F3C}" sibTransId="{0D3D821D-4F23-463C-AEF0-F1BBA05EB86F}"/>
    <dgm:cxn modelId="{0C8D3825-377C-4CD5-9685-7C1EF46DF32A}" type="presOf" srcId="{0EA0DAA8-389A-405B-AF42-D8828C0D0F79}" destId="{794E4415-C15B-430F-B791-CD2E97C53E23}" srcOrd="0" destOrd="0" presId="urn:microsoft.com/office/officeart/2005/8/layout/pyramid2"/>
    <dgm:cxn modelId="{7E070F3C-6715-4130-BAEA-DC7543E9E94F}" type="presOf" srcId="{CF965F16-E743-43F1-86AC-0164C3B453AC}" destId="{CBDBB5FC-6CAF-4CEC-95A4-8FD5537DFF7A}" srcOrd="0" destOrd="0" presId="urn:microsoft.com/office/officeart/2005/8/layout/pyramid2"/>
    <dgm:cxn modelId="{C3F6775B-2C68-4E9D-AC7E-CC9E04CEAFD7}" type="presOf" srcId="{AA8647AB-1AFE-4E01-956A-ABD86074659B}" destId="{EB73318E-7333-47D8-8406-0E2033ECAE79}" srcOrd="0" destOrd="0" presId="urn:microsoft.com/office/officeart/2005/8/layout/pyramid2"/>
    <dgm:cxn modelId="{8BAE6257-5433-4D51-BD0B-239086B7990B}" srcId="{7AB836B4-CEFC-4E3D-98F4-D72679A8BE7F}" destId="{AA8647AB-1AFE-4E01-956A-ABD86074659B}" srcOrd="3" destOrd="0" parTransId="{0C29C731-FF33-42F8-9AF8-D05A0D551518}" sibTransId="{25C78FE7-7EEF-4CA8-8A76-0C470ED632EC}"/>
    <dgm:cxn modelId="{118335D7-E6D3-4839-896A-A609F68A600E}" srcId="{7AB836B4-CEFC-4E3D-98F4-D72679A8BE7F}" destId="{CF965F16-E743-43F1-86AC-0164C3B453AC}" srcOrd="1" destOrd="0" parTransId="{F4D39834-B74C-4F47-8EBE-28DCA8AD0E83}" sibTransId="{DF3F6F7B-5A4C-4A70-89F3-2A02EFE078FF}"/>
    <dgm:cxn modelId="{41280AF4-9C1B-493D-A960-C1FC5D89AB18}" srcId="{7AB836B4-CEFC-4E3D-98F4-D72679A8BE7F}" destId="{DCE2D0AC-7228-4D75-9381-C65D18E3035F}" srcOrd="2" destOrd="0" parTransId="{74658603-73B6-44B6-99FA-1061D43CECC4}" sibTransId="{FC58F95B-B539-48B7-A5B8-8C605AB4721C}"/>
    <dgm:cxn modelId="{6311EAF8-FBD0-4D1A-8501-A9869214FCDF}" type="presOf" srcId="{7AB836B4-CEFC-4E3D-98F4-D72679A8BE7F}" destId="{29EAC1F9-46B8-4809-837B-5545780E8723}" srcOrd="0" destOrd="0" presId="urn:microsoft.com/office/officeart/2005/8/layout/pyramid2"/>
    <dgm:cxn modelId="{67A80074-57CC-4270-9121-0C33E73984C9}" type="presParOf" srcId="{29EAC1F9-46B8-4809-837B-5545780E8723}" destId="{32746BDC-4843-4BEC-A9B8-5A4CC991DEAB}" srcOrd="0" destOrd="0" presId="urn:microsoft.com/office/officeart/2005/8/layout/pyramid2"/>
    <dgm:cxn modelId="{0A60E0E2-0504-4751-905D-9F1F6F6F3532}" type="presParOf" srcId="{29EAC1F9-46B8-4809-837B-5545780E8723}" destId="{C1CD4527-8CDD-4420-BC2D-16743549324D}" srcOrd="1" destOrd="0" presId="urn:microsoft.com/office/officeart/2005/8/layout/pyramid2"/>
    <dgm:cxn modelId="{27D722D3-7745-46B9-882F-C38E5C285DF7}" type="presParOf" srcId="{C1CD4527-8CDD-4420-BC2D-16743549324D}" destId="{794E4415-C15B-430F-B791-CD2E97C53E23}" srcOrd="0" destOrd="0" presId="urn:microsoft.com/office/officeart/2005/8/layout/pyramid2"/>
    <dgm:cxn modelId="{DD282F7C-060D-440C-9AA3-B1E43011A803}" type="presParOf" srcId="{C1CD4527-8CDD-4420-BC2D-16743549324D}" destId="{1DB24632-1A45-4F86-B4DC-904143D4749B}" srcOrd="1" destOrd="0" presId="urn:microsoft.com/office/officeart/2005/8/layout/pyramid2"/>
    <dgm:cxn modelId="{FFDCC13A-CB13-46DF-AF04-848A678B365B}" type="presParOf" srcId="{C1CD4527-8CDD-4420-BC2D-16743549324D}" destId="{CBDBB5FC-6CAF-4CEC-95A4-8FD5537DFF7A}" srcOrd="2" destOrd="0" presId="urn:microsoft.com/office/officeart/2005/8/layout/pyramid2"/>
    <dgm:cxn modelId="{AEFC8712-07FA-43C1-8203-2E53431C1159}" type="presParOf" srcId="{C1CD4527-8CDD-4420-BC2D-16743549324D}" destId="{1E8D2AEB-6637-4303-AA53-1A0C29B5F605}" srcOrd="3" destOrd="0" presId="urn:microsoft.com/office/officeart/2005/8/layout/pyramid2"/>
    <dgm:cxn modelId="{4B447FD5-9CA9-475D-AC67-FAE75AE8F550}" type="presParOf" srcId="{C1CD4527-8CDD-4420-BC2D-16743549324D}" destId="{B00AE5BF-EC98-49B8-B7B1-2173D2B9BE59}" srcOrd="4" destOrd="0" presId="urn:microsoft.com/office/officeart/2005/8/layout/pyramid2"/>
    <dgm:cxn modelId="{8E3ED84F-8246-4F73-8E4F-E37977ABAF73}" type="presParOf" srcId="{C1CD4527-8CDD-4420-BC2D-16743549324D}" destId="{97BB9DB8-A720-452E-B68F-B46EB6D1C5FC}" srcOrd="5" destOrd="0" presId="urn:microsoft.com/office/officeart/2005/8/layout/pyramid2"/>
    <dgm:cxn modelId="{48D65D00-4AA6-424D-ACB3-60E6245BBF08}" type="presParOf" srcId="{C1CD4527-8CDD-4420-BC2D-16743549324D}" destId="{EB73318E-7333-47D8-8406-0E2033ECAE79}" srcOrd="6" destOrd="0" presId="urn:microsoft.com/office/officeart/2005/8/layout/pyramid2"/>
    <dgm:cxn modelId="{FF7498C5-9E65-49C2-BEED-5DBB4CEDD7FF}" type="presParOf" srcId="{C1CD4527-8CDD-4420-BC2D-16743549324D}" destId="{4373BA7A-5DDF-4E88-B3CF-8322195D388B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FD295-62E6-4BEA-81E2-CA6761CEAC9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18D907-4784-4F0F-AEC7-3C936A229E5F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матеріали</a:t>
          </a:r>
          <a:r>
            <a:rPr lang="ru-RU" b="1" dirty="0">
              <a:solidFill>
                <a:schemeClr val="tx1"/>
              </a:solidFill>
            </a:rPr>
            <a:t> </a:t>
          </a:r>
        </a:p>
      </dgm:t>
    </dgm:pt>
    <dgm:pt modelId="{27134DA3-510D-4709-97F7-6BF0FDD4ECCA}" type="parTrans" cxnId="{7557C21D-23A9-404F-B950-8BDE48FC05B8}">
      <dgm:prSet/>
      <dgm:spPr/>
      <dgm:t>
        <a:bodyPr/>
        <a:lstStyle/>
        <a:p>
          <a:endParaRPr lang="ru-RU"/>
        </a:p>
      </dgm:t>
    </dgm:pt>
    <dgm:pt modelId="{7AE62775-DBE2-4C3D-9BA1-2F565C2B6B8C}" type="sibTrans" cxnId="{7557C21D-23A9-404F-B950-8BDE48FC05B8}">
      <dgm:prSet/>
      <dgm:spPr/>
      <dgm:t>
        <a:bodyPr/>
        <a:lstStyle/>
        <a:p>
          <a:endParaRPr lang="ru-RU"/>
        </a:p>
      </dgm:t>
    </dgm:pt>
    <dgm:pt modelId="{42985168-E9E7-4BBD-BDD1-615415894734}">
      <dgm:prSet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природні явища </a:t>
          </a:r>
          <a:endParaRPr lang="ru-RU" b="1" dirty="0">
            <a:solidFill>
              <a:schemeClr val="tx1"/>
            </a:solidFill>
          </a:endParaRPr>
        </a:p>
      </dgm:t>
    </dgm:pt>
    <dgm:pt modelId="{44890C3B-81B7-4B18-A0F7-98F160BE3B55}" type="parTrans" cxnId="{E35AE329-C316-48F3-9697-26876DEA941D}">
      <dgm:prSet/>
      <dgm:spPr/>
      <dgm:t>
        <a:bodyPr/>
        <a:lstStyle/>
        <a:p>
          <a:endParaRPr lang="uk-UA"/>
        </a:p>
      </dgm:t>
    </dgm:pt>
    <dgm:pt modelId="{4EC71AE8-7679-4A04-A426-760C5A22CAF7}" type="sibTrans" cxnId="{E35AE329-C316-48F3-9697-26876DEA941D}">
      <dgm:prSet/>
      <dgm:spPr/>
      <dgm:t>
        <a:bodyPr/>
        <a:lstStyle/>
        <a:p>
          <a:endParaRPr lang="uk-UA"/>
        </a:p>
      </dgm:t>
    </dgm:pt>
    <dgm:pt modelId="{F673EAFC-3B9F-4784-9DC3-A13F4673A5F7}">
      <dgm:prSet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світ рослин </a:t>
          </a:r>
          <a:endParaRPr lang="ru-RU" b="1" dirty="0">
            <a:solidFill>
              <a:schemeClr val="tx1"/>
            </a:solidFill>
          </a:endParaRPr>
        </a:p>
      </dgm:t>
    </dgm:pt>
    <dgm:pt modelId="{1FB7F8EC-34C0-48DB-B670-43BB86DFE762}" type="parTrans" cxnId="{F99560D7-D33A-4D39-979E-64C2A822880C}">
      <dgm:prSet/>
      <dgm:spPr/>
      <dgm:t>
        <a:bodyPr/>
        <a:lstStyle/>
        <a:p>
          <a:endParaRPr lang="uk-UA"/>
        </a:p>
      </dgm:t>
    </dgm:pt>
    <dgm:pt modelId="{3AB51449-F1A3-41E0-8AD7-557C3B67E216}" type="sibTrans" cxnId="{F99560D7-D33A-4D39-979E-64C2A822880C}">
      <dgm:prSet/>
      <dgm:spPr/>
      <dgm:t>
        <a:bodyPr/>
        <a:lstStyle/>
        <a:p>
          <a:endParaRPr lang="uk-UA"/>
        </a:p>
      </dgm:t>
    </dgm:pt>
    <dgm:pt modelId="{0C41E4D0-DEA9-4200-89BA-A7A4507D172B}">
      <dgm:prSet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способи дослідження об'єкта </a:t>
          </a:r>
          <a:endParaRPr lang="ru-RU" b="1" dirty="0">
            <a:solidFill>
              <a:schemeClr val="tx1"/>
            </a:solidFill>
          </a:endParaRPr>
        </a:p>
      </dgm:t>
    </dgm:pt>
    <dgm:pt modelId="{6879EC98-7ECF-4FDA-8899-291A7BFFF106}" type="parTrans" cxnId="{35E6146E-E61C-4A01-A0CE-7345102EF651}">
      <dgm:prSet/>
      <dgm:spPr/>
      <dgm:t>
        <a:bodyPr/>
        <a:lstStyle/>
        <a:p>
          <a:endParaRPr lang="uk-UA"/>
        </a:p>
      </dgm:t>
    </dgm:pt>
    <dgm:pt modelId="{4E45FB28-2E13-4342-AD9E-8BBB52D9FD73}" type="sibTrans" cxnId="{35E6146E-E61C-4A01-A0CE-7345102EF651}">
      <dgm:prSet/>
      <dgm:spPr/>
      <dgm:t>
        <a:bodyPr/>
        <a:lstStyle/>
        <a:p>
          <a:endParaRPr lang="uk-UA"/>
        </a:p>
      </dgm:t>
    </dgm:pt>
    <dgm:pt modelId="{C0FEC6A5-7739-4C3C-8E66-6520B9251332}">
      <dgm:prSet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світ речей </a:t>
          </a:r>
          <a:endParaRPr lang="ru-RU" b="1" dirty="0">
            <a:solidFill>
              <a:schemeClr val="tx1"/>
            </a:solidFill>
          </a:endParaRPr>
        </a:p>
      </dgm:t>
    </dgm:pt>
    <dgm:pt modelId="{855802E2-7833-4E5E-87F4-D4ABE6E3544D}" type="parTrans" cxnId="{CD57B87F-E802-45CB-818C-654A77F8CCE4}">
      <dgm:prSet/>
      <dgm:spPr/>
      <dgm:t>
        <a:bodyPr/>
        <a:lstStyle/>
        <a:p>
          <a:endParaRPr lang="uk-UA"/>
        </a:p>
      </dgm:t>
    </dgm:pt>
    <dgm:pt modelId="{C94774A3-B5C5-4E2D-BA72-57214255A8A8}" type="sibTrans" cxnId="{CD57B87F-E802-45CB-818C-654A77F8CCE4}">
      <dgm:prSet/>
      <dgm:spPr/>
      <dgm:t>
        <a:bodyPr/>
        <a:lstStyle/>
        <a:p>
          <a:endParaRPr lang="uk-UA"/>
        </a:p>
      </dgm:t>
    </dgm:pt>
    <dgm:pt modelId="{CDF30DA5-99B4-4864-9CE6-74B2AF005F1D}" type="pres">
      <dgm:prSet presAssocID="{FC2FD295-62E6-4BEA-81E2-CA6761CEAC9B}" presName="linear" presStyleCnt="0">
        <dgm:presLayoutVars>
          <dgm:dir/>
          <dgm:animLvl val="lvl"/>
          <dgm:resizeHandles val="exact"/>
        </dgm:presLayoutVars>
      </dgm:prSet>
      <dgm:spPr/>
    </dgm:pt>
    <dgm:pt modelId="{D4FDCA21-72D3-45E3-8835-1F49BA593D2C}" type="pres">
      <dgm:prSet presAssocID="{6A18D907-4784-4F0F-AEC7-3C936A229E5F}" presName="parentLin" presStyleCnt="0"/>
      <dgm:spPr/>
    </dgm:pt>
    <dgm:pt modelId="{37D6CE3B-0E5A-4C1E-8718-3165127F0B9B}" type="pres">
      <dgm:prSet presAssocID="{6A18D907-4784-4F0F-AEC7-3C936A229E5F}" presName="parentLeftMargin" presStyleLbl="node1" presStyleIdx="0" presStyleCnt="5"/>
      <dgm:spPr/>
    </dgm:pt>
    <dgm:pt modelId="{11AC053D-6352-41F7-AEDC-9037C2AB7ACC}" type="pres">
      <dgm:prSet presAssocID="{6A18D907-4784-4F0F-AEC7-3C936A229E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0EA669-1827-47D9-A10F-D89ABB4AC6D8}" type="pres">
      <dgm:prSet presAssocID="{6A18D907-4784-4F0F-AEC7-3C936A229E5F}" presName="negativeSpace" presStyleCnt="0"/>
      <dgm:spPr/>
    </dgm:pt>
    <dgm:pt modelId="{A6326529-50E3-43AD-8677-6B113D1CDA2C}" type="pres">
      <dgm:prSet presAssocID="{6A18D907-4784-4F0F-AEC7-3C936A229E5F}" presName="childText" presStyleLbl="conFgAcc1" presStyleIdx="0" presStyleCnt="5">
        <dgm:presLayoutVars>
          <dgm:bulletEnabled val="1"/>
        </dgm:presLayoutVars>
      </dgm:prSet>
      <dgm:spPr/>
    </dgm:pt>
    <dgm:pt modelId="{1E4FB593-78A1-4A95-83E1-DB3008F7F939}" type="pres">
      <dgm:prSet presAssocID="{7AE62775-DBE2-4C3D-9BA1-2F565C2B6B8C}" presName="spaceBetweenRectangles" presStyleCnt="0"/>
      <dgm:spPr/>
    </dgm:pt>
    <dgm:pt modelId="{52353899-9045-4706-94DA-9DA21D02F0F5}" type="pres">
      <dgm:prSet presAssocID="{42985168-E9E7-4BBD-BDD1-615415894734}" presName="parentLin" presStyleCnt="0"/>
      <dgm:spPr/>
    </dgm:pt>
    <dgm:pt modelId="{EECBDE47-C2C7-4CAC-9051-F9420A4BE27B}" type="pres">
      <dgm:prSet presAssocID="{42985168-E9E7-4BBD-BDD1-615415894734}" presName="parentLeftMargin" presStyleLbl="node1" presStyleIdx="0" presStyleCnt="5"/>
      <dgm:spPr/>
    </dgm:pt>
    <dgm:pt modelId="{5F561185-DA83-4B5A-8FB4-4F11D2348738}" type="pres">
      <dgm:prSet presAssocID="{42985168-E9E7-4BBD-BDD1-6154158947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5757A86-356F-4AE0-90EE-35F4F033367A}" type="pres">
      <dgm:prSet presAssocID="{42985168-E9E7-4BBD-BDD1-615415894734}" presName="negativeSpace" presStyleCnt="0"/>
      <dgm:spPr/>
    </dgm:pt>
    <dgm:pt modelId="{A7100D7D-C6C9-4DFA-B152-8D6CFE80E7F8}" type="pres">
      <dgm:prSet presAssocID="{42985168-E9E7-4BBD-BDD1-615415894734}" presName="childText" presStyleLbl="conFgAcc1" presStyleIdx="1" presStyleCnt="5">
        <dgm:presLayoutVars>
          <dgm:bulletEnabled val="1"/>
        </dgm:presLayoutVars>
      </dgm:prSet>
      <dgm:spPr/>
    </dgm:pt>
    <dgm:pt modelId="{5DA5E6AD-CDD8-435B-8A3F-07178BAC032D}" type="pres">
      <dgm:prSet presAssocID="{4EC71AE8-7679-4A04-A426-760C5A22CAF7}" presName="spaceBetweenRectangles" presStyleCnt="0"/>
      <dgm:spPr/>
    </dgm:pt>
    <dgm:pt modelId="{7ECCAF20-7E3A-44D6-BE8B-51D2E7A92BF4}" type="pres">
      <dgm:prSet presAssocID="{F673EAFC-3B9F-4784-9DC3-A13F4673A5F7}" presName="parentLin" presStyleCnt="0"/>
      <dgm:spPr/>
    </dgm:pt>
    <dgm:pt modelId="{F4F1B81D-D667-4A9A-AA00-D587E7462ED2}" type="pres">
      <dgm:prSet presAssocID="{F673EAFC-3B9F-4784-9DC3-A13F4673A5F7}" presName="parentLeftMargin" presStyleLbl="node1" presStyleIdx="1" presStyleCnt="5"/>
      <dgm:spPr/>
    </dgm:pt>
    <dgm:pt modelId="{D7DA03EB-7EC1-4D17-8C5C-19B20E01C9B7}" type="pres">
      <dgm:prSet presAssocID="{F673EAFC-3B9F-4784-9DC3-A13F4673A5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6DE0CD-297A-4E67-9174-0A4708FA815E}" type="pres">
      <dgm:prSet presAssocID="{F673EAFC-3B9F-4784-9DC3-A13F4673A5F7}" presName="negativeSpace" presStyleCnt="0"/>
      <dgm:spPr/>
    </dgm:pt>
    <dgm:pt modelId="{37D70B7B-BE92-48A8-A8D1-F81CBA60865A}" type="pres">
      <dgm:prSet presAssocID="{F673EAFC-3B9F-4784-9DC3-A13F4673A5F7}" presName="childText" presStyleLbl="conFgAcc1" presStyleIdx="2" presStyleCnt="5">
        <dgm:presLayoutVars>
          <dgm:bulletEnabled val="1"/>
        </dgm:presLayoutVars>
      </dgm:prSet>
      <dgm:spPr/>
    </dgm:pt>
    <dgm:pt modelId="{924F80C4-3A47-41DD-8C1D-73A7479D724D}" type="pres">
      <dgm:prSet presAssocID="{3AB51449-F1A3-41E0-8AD7-557C3B67E216}" presName="spaceBetweenRectangles" presStyleCnt="0"/>
      <dgm:spPr/>
    </dgm:pt>
    <dgm:pt modelId="{D394C512-E4A9-4967-A55E-BA5948D47872}" type="pres">
      <dgm:prSet presAssocID="{0C41E4D0-DEA9-4200-89BA-A7A4507D172B}" presName="parentLin" presStyleCnt="0"/>
      <dgm:spPr/>
    </dgm:pt>
    <dgm:pt modelId="{17BA7966-EFA0-4EFB-92A2-8A339994AF11}" type="pres">
      <dgm:prSet presAssocID="{0C41E4D0-DEA9-4200-89BA-A7A4507D172B}" presName="parentLeftMargin" presStyleLbl="node1" presStyleIdx="2" presStyleCnt="5"/>
      <dgm:spPr/>
    </dgm:pt>
    <dgm:pt modelId="{6A8F1A8B-86EC-4A20-B2AE-E3CF616F6092}" type="pres">
      <dgm:prSet presAssocID="{0C41E4D0-DEA9-4200-89BA-A7A4507D17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89B4C4-7321-4DE0-BF16-6C3170FF7B05}" type="pres">
      <dgm:prSet presAssocID="{0C41E4D0-DEA9-4200-89BA-A7A4507D172B}" presName="negativeSpace" presStyleCnt="0"/>
      <dgm:spPr/>
    </dgm:pt>
    <dgm:pt modelId="{2EF19F75-9D80-49A0-9F5A-4A5F6E12FEA4}" type="pres">
      <dgm:prSet presAssocID="{0C41E4D0-DEA9-4200-89BA-A7A4507D172B}" presName="childText" presStyleLbl="conFgAcc1" presStyleIdx="3" presStyleCnt="5">
        <dgm:presLayoutVars>
          <dgm:bulletEnabled val="1"/>
        </dgm:presLayoutVars>
      </dgm:prSet>
      <dgm:spPr/>
    </dgm:pt>
    <dgm:pt modelId="{6E4D6A13-D07A-4797-AB13-DEC3B2538810}" type="pres">
      <dgm:prSet presAssocID="{4E45FB28-2E13-4342-AD9E-8BBB52D9FD73}" presName="spaceBetweenRectangles" presStyleCnt="0"/>
      <dgm:spPr/>
    </dgm:pt>
    <dgm:pt modelId="{66D8D749-D9A3-46DF-91F2-9BEE9E2A1C0C}" type="pres">
      <dgm:prSet presAssocID="{C0FEC6A5-7739-4C3C-8E66-6520B9251332}" presName="parentLin" presStyleCnt="0"/>
      <dgm:spPr/>
    </dgm:pt>
    <dgm:pt modelId="{9D42CE31-94A6-452D-8337-F78B032CCE7B}" type="pres">
      <dgm:prSet presAssocID="{C0FEC6A5-7739-4C3C-8E66-6520B9251332}" presName="parentLeftMargin" presStyleLbl="node1" presStyleIdx="3" presStyleCnt="5"/>
      <dgm:spPr/>
    </dgm:pt>
    <dgm:pt modelId="{62D2F26E-A6DE-46C9-811C-DDBA420150AA}" type="pres">
      <dgm:prSet presAssocID="{C0FEC6A5-7739-4C3C-8E66-6520B925133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09411A9-C1CA-4891-8677-F6A6AB52215E}" type="pres">
      <dgm:prSet presAssocID="{C0FEC6A5-7739-4C3C-8E66-6520B9251332}" presName="negativeSpace" presStyleCnt="0"/>
      <dgm:spPr/>
    </dgm:pt>
    <dgm:pt modelId="{EFFCB487-91F5-4699-AF73-30393FE97C63}" type="pres">
      <dgm:prSet presAssocID="{C0FEC6A5-7739-4C3C-8E66-6520B925133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EA5CA04-6251-46EB-A521-8E58BE437209}" type="presOf" srcId="{C0FEC6A5-7739-4C3C-8E66-6520B9251332}" destId="{62D2F26E-A6DE-46C9-811C-DDBA420150AA}" srcOrd="1" destOrd="0" presId="urn:microsoft.com/office/officeart/2005/8/layout/list1"/>
    <dgm:cxn modelId="{7557C21D-23A9-404F-B950-8BDE48FC05B8}" srcId="{FC2FD295-62E6-4BEA-81E2-CA6761CEAC9B}" destId="{6A18D907-4784-4F0F-AEC7-3C936A229E5F}" srcOrd="0" destOrd="0" parTransId="{27134DA3-510D-4709-97F7-6BF0FDD4ECCA}" sibTransId="{7AE62775-DBE2-4C3D-9BA1-2F565C2B6B8C}"/>
    <dgm:cxn modelId="{FBD62528-F4B8-4DF2-83F6-CAF4E9BED253}" type="presOf" srcId="{0C41E4D0-DEA9-4200-89BA-A7A4507D172B}" destId="{17BA7966-EFA0-4EFB-92A2-8A339994AF11}" srcOrd="0" destOrd="0" presId="urn:microsoft.com/office/officeart/2005/8/layout/list1"/>
    <dgm:cxn modelId="{E35AE329-C316-48F3-9697-26876DEA941D}" srcId="{FC2FD295-62E6-4BEA-81E2-CA6761CEAC9B}" destId="{42985168-E9E7-4BBD-BDD1-615415894734}" srcOrd="1" destOrd="0" parTransId="{44890C3B-81B7-4B18-A0F7-98F160BE3B55}" sibTransId="{4EC71AE8-7679-4A04-A426-760C5A22CAF7}"/>
    <dgm:cxn modelId="{7FF6182F-6125-4599-8DBA-38D5C910A1B2}" type="presOf" srcId="{FC2FD295-62E6-4BEA-81E2-CA6761CEAC9B}" destId="{CDF30DA5-99B4-4864-9CE6-74B2AF005F1D}" srcOrd="0" destOrd="0" presId="urn:microsoft.com/office/officeart/2005/8/layout/list1"/>
    <dgm:cxn modelId="{776D205E-008B-49C7-89E6-07368567D6D9}" type="presOf" srcId="{C0FEC6A5-7739-4C3C-8E66-6520B9251332}" destId="{9D42CE31-94A6-452D-8337-F78B032CCE7B}" srcOrd="0" destOrd="0" presId="urn:microsoft.com/office/officeart/2005/8/layout/list1"/>
    <dgm:cxn modelId="{93A6D868-E76F-4BB5-8838-B1D6BB34D58F}" type="presOf" srcId="{42985168-E9E7-4BBD-BDD1-615415894734}" destId="{EECBDE47-C2C7-4CAC-9051-F9420A4BE27B}" srcOrd="0" destOrd="0" presId="urn:microsoft.com/office/officeart/2005/8/layout/list1"/>
    <dgm:cxn modelId="{35E6146E-E61C-4A01-A0CE-7345102EF651}" srcId="{FC2FD295-62E6-4BEA-81E2-CA6761CEAC9B}" destId="{0C41E4D0-DEA9-4200-89BA-A7A4507D172B}" srcOrd="3" destOrd="0" parTransId="{6879EC98-7ECF-4FDA-8899-291A7BFFF106}" sibTransId="{4E45FB28-2E13-4342-AD9E-8BBB52D9FD73}"/>
    <dgm:cxn modelId="{CD57B87F-E802-45CB-818C-654A77F8CCE4}" srcId="{FC2FD295-62E6-4BEA-81E2-CA6761CEAC9B}" destId="{C0FEC6A5-7739-4C3C-8E66-6520B9251332}" srcOrd="4" destOrd="0" parTransId="{855802E2-7833-4E5E-87F4-D4ABE6E3544D}" sibTransId="{C94774A3-B5C5-4E2D-BA72-57214255A8A8}"/>
    <dgm:cxn modelId="{D6BE8784-1867-4726-AB8D-22E6193E2319}" type="presOf" srcId="{42985168-E9E7-4BBD-BDD1-615415894734}" destId="{5F561185-DA83-4B5A-8FB4-4F11D2348738}" srcOrd="1" destOrd="0" presId="urn:microsoft.com/office/officeart/2005/8/layout/list1"/>
    <dgm:cxn modelId="{C49F31BF-EBFA-46F5-8D9E-32A315766318}" type="presOf" srcId="{6A18D907-4784-4F0F-AEC7-3C936A229E5F}" destId="{11AC053D-6352-41F7-AEDC-9037C2AB7ACC}" srcOrd="1" destOrd="0" presId="urn:microsoft.com/office/officeart/2005/8/layout/list1"/>
    <dgm:cxn modelId="{26EC4DC7-7C9C-415B-8C53-4A257A328694}" type="presOf" srcId="{F673EAFC-3B9F-4784-9DC3-A13F4673A5F7}" destId="{F4F1B81D-D667-4A9A-AA00-D587E7462ED2}" srcOrd="0" destOrd="0" presId="urn:microsoft.com/office/officeart/2005/8/layout/list1"/>
    <dgm:cxn modelId="{F99560D7-D33A-4D39-979E-64C2A822880C}" srcId="{FC2FD295-62E6-4BEA-81E2-CA6761CEAC9B}" destId="{F673EAFC-3B9F-4784-9DC3-A13F4673A5F7}" srcOrd="2" destOrd="0" parTransId="{1FB7F8EC-34C0-48DB-B670-43BB86DFE762}" sibTransId="{3AB51449-F1A3-41E0-8AD7-557C3B67E216}"/>
    <dgm:cxn modelId="{92ACEED8-C1D7-48B6-85E3-CAD05E52CC17}" type="presOf" srcId="{F673EAFC-3B9F-4784-9DC3-A13F4673A5F7}" destId="{D7DA03EB-7EC1-4D17-8C5C-19B20E01C9B7}" srcOrd="1" destOrd="0" presId="urn:microsoft.com/office/officeart/2005/8/layout/list1"/>
    <dgm:cxn modelId="{78DCBBDC-7991-47BD-AD94-E25DCB8238D9}" type="presOf" srcId="{0C41E4D0-DEA9-4200-89BA-A7A4507D172B}" destId="{6A8F1A8B-86EC-4A20-B2AE-E3CF616F6092}" srcOrd="1" destOrd="0" presId="urn:microsoft.com/office/officeart/2005/8/layout/list1"/>
    <dgm:cxn modelId="{EDBED7EC-A037-4C3A-9B7B-D52CD9A10299}" type="presOf" srcId="{6A18D907-4784-4F0F-AEC7-3C936A229E5F}" destId="{37D6CE3B-0E5A-4C1E-8718-3165127F0B9B}" srcOrd="0" destOrd="0" presId="urn:microsoft.com/office/officeart/2005/8/layout/list1"/>
    <dgm:cxn modelId="{50A9F854-F435-4EE2-A28C-42B4F49072CC}" type="presParOf" srcId="{CDF30DA5-99B4-4864-9CE6-74B2AF005F1D}" destId="{D4FDCA21-72D3-45E3-8835-1F49BA593D2C}" srcOrd="0" destOrd="0" presId="urn:microsoft.com/office/officeart/2005/8/layout/list1"/>
    <dgm:cxn modelId="{5FED8015-890F-4640-B2F7-145B2542C9CB}" type="presParOf" srcId="{D4FDCA21-72D3-45E3-8835-1F49BA593D2C}" destId="{37D6CE3B-0E5A-4C1E-8718-3165127F0B9B}" srcOrd="0" destOrd="0" presId="urn:microsoft.com/office/officeart/2005/8/layout/list1"/>
    <dgm:cxn modelId="{4722A15F-6FF0-4491-ACE4-0491CA13D833}" type="presParOf" srcId="{D4FDCA21-72D3-45E3-8835-1F49BA593D2C}" destId="{11AC053D-6352-41F7-AEDC-9037C2AB7ACC}" srcOrd="1" destOrd="0" presId="urn:microsoft.com/office/officeart/2005/8/layout/list1"/>
    <dgm:cxn modelId="{8C26D549-1A84-44A8-BD8F-E1EBB3E17DD1}" type="presParOf" srcId="{CDF30DA5-99B4-4864-9CE6-74B2AF005F1D}" destId="{360EA669-1827-47D9-A10F-D89ABB4AC6D8}" srcOrd="1" destOrd="0" presId="urn:microsoft.com/office/officeart/2005/8/layout/list1"/>
    <dgm:cxn modelId="{D20141C0-F5D0-47DF-9A36-AC6D5D42B1D1}" type="presParOf" srcId="{CDF30DA5-99B4-4864-9CE6-74B2AF005F1D}" destId="{A6326529-50E3-43AD-8677-6B113D1CDA2C}" srcOrd="2" destOrd="0" presId="urn:microsoft.com/office/officeart/2005/8/layout/list1"/>
    <dgm:cxn modelId="{5213F805-37AF-439B-AE6A-130438B04F28}" type="presParOf" srcId="{CDF30DA5-99B4-4864-9CE6-74B2AF005F1D}" destId="{1E4FB593-78A1-4A95-83E1-DB3008F7F939}" srcOrd="3" destOrd="0" presId="urn:microsoft.com/office/officeart/2005/8/layout/list1"/>
    <dgm:cxn modelId="{65E45CBC-50D3-4419-87BC-F2751C7D4B38}" type="presParOf" srcId="{CDF30DA5-99B4-4864-9CE6-74B2AF005F1D}" destId="{52353899-9045-4706-94DA-9DA21D02F0F5}" srcOrd="4" destOrd="0" presId="urn:microsoft.com/office/officeart/2005/8/layout/list1"/>
    <dgm:cxn modelId="{31C7E8AB-9D73-4AF5-8704-8BC472FD63D9}" type="presParOf" srcId="{52353899-9045-4706-94DA-9DA21D02F0F5}" destId="{EECBDE47-C2C7-4CAC-9051-F9420A4BE27B}" srcOrd="0" destOrd="0" presId="urn:microsoft.com/office/officeart/2005/8/layout/list1"/>
    <dgm:cxn modelId="{132B9A50-4F39-4DB5-B978-3B2EF0522C37}" type="presParOf" srcId="{52353899-9045-4706-94DA-9DA21D02F0F5}" destId="{5F561185-DA83-4B5A-8FB4-4F11D2348738}" srcOrd="1" destOrd="0" presId="urn:microsoft.com/office/officeart/2005/8/layout/list1"/>
    <dgm:cxn modelId="{CFE4B0FB-C94D-4BB8-B0DD-780A6A995A81}" type="presParOf" srcId="{CDF30DA5-99B4-4864-9CE6-74B2AF005F1D}" destId="{65757A86-356F-4AE0-90EE-35F4F033367A}" srcOrd="5" destOrd="0" presId="urn:microsoft.com/office/officeart/2005/8/layout/list1"/>
    <dgm:cxn modelId="{F53160AF-7D5F-47D0-8FFF-44778278E7A0}" type="presParOf" srcId="{CDF30DA5-99B4-4864-9CE6-74B2AF005F1D}" destId="{A7100D7D-C6C9-4DFA-B152-8D6CFE80E7F8}" srcOrd="6" destOrd="0" presId="urn:microsoft.com/office/officeart/2005/8/layout/list1"/>
    <dgm:cxn modelId="{5CEB5D95-D39A-43EF-ADC5-2AAEE799157D}" type="presParOf" srcId="{CDF30DA5-99B4-4864-9CE6-74B2AF005F1D}" destId="{5DA5E6AD-CDD8-435B-8A3F-07178BAC032D}" srcOrd="7" destOrd="0" presId="urn:microsoft.com/office/officeart/2005/8/layout/list1"/>
    <dgm:cxn modelId="{564D930D-50AC-4FE8-BEC3-A46478AA8D2B}" type="presParOf" srcId="{CDF30DA5-99B4-4864-9CE6-74B2AF005F1D}" destId="{7ECCAF20-7E3A-44D6-BE8B-51D2E7A92BF4}" srcOrd="8" destOrd="0" presId="urn:microsoft.com/office/officeart/2005/8/layout/list1"/>
    <dgm:cxn modelId="{2A2FB782-8BFE-4B33-9744-5BE1F0C232B6}" type="presParOf" srcId="{7ECCAF20-7E3A-44D6-BE8B-51D2E7A92BF4}" destId="{F4F1B81D-D667-4A9A-AA00-D587E7462ED2}" srcOrd="0" destOrd="0" presId="urn:microsoft.com/office/officeart/2005/8/layout/list1"/>
    <dgm:cxn modelId="{D92B930F-A834-4A29-AD75-2A836E3DF956}" type="presParOf" srcId="{7ECCAF20-7E3A-44D6-BE8B-51D2E7A92BF4}" destId="{D7DA03EB-7EC1-4D17-8C5C-19B20E01C9B7}" srcOrd="1" destOrd="0" presId="urn:microsoft.com/office/officeart/2005/8/layout/list1"/>
    <dgm:cxn modelId="{445234A2-6E1A-4830-B0BD-F5A56018F8D8}" type="presParOf" srcId="{CDF30DA5-99B4-4864-9CE6-74B2AF005F1D}" destId="{616DE0CD-297A-4E67-9174-0A4708FA815E}" srcOrd="9" destOrd="0" presId="urn:microsoft.com/office/officeart/2005/8/layout/list1"/>
    <dgm:cxn modelId="{A6E801FB-F983-4047-AB22-7603D33DB1F8}" type="presParOf" srcId="{CDF30DA5-99B4-4864-9CE6-74B2AF005F1D}" destId="{37D70B7B-BE92-48A8-A8D1-F81CBA60865A}" srcOrd="10" destOrd="0" presId="urn:microsoft.com/office/officeart/2005/8/layout/list1"/>
    <dgm:cxn modelId="{5A774BED-0525-43FB-8316-731C6B03C594}" type="presParOf" srcId="{CDF30DA5-99B4-4864-9CE6-74B2AF005F1D}" destId="{924F80C4-3A47-41DD-8C1D-73A7479D724D}" srcOrd="11" destOrd="0" presId="urn:microsoft.com/office/officeart/2005/8/layout/list1"/>
    <dgm:cxn modelId="{5A7145C4-7F3A-416A-B4FB-B67D59ACF8D5}" type="presParOf" srcId="{CDF30DA5-99B4-4864-9CE6-74B2AF005F1D}" destId="{D394C512-E4A9-4967-A55E-BA5948D47872}" srcOrd="12" destOrd="0" presId="urn:microsoft.com/office/officeart/2005/8/layout/list1"/>
    <dgm:cxn modelId="{D3E8028F-24C4-4C48-95D9-FF5690F93A88}" type="presParOf" srcId="{D394C512-E4A9-4967-A55E-BA5948D47872}" destId="{17BA7966-EFA0-4EFB-92A2-8A339994AF11}" srcOrd="0" destOrd="0" presId="urn:microsoft.com/office/officeart/2005/8/layout/list1"/>
    <dgm:cxn modelId="{CEDF1EDA-9FAC-46EC-AEDA-7F631EE7265F}" type="presParOf" srcId="{D394C512-E4A9-4967-A55E-BA5948D47872}" destId="{6A8F1A8B-86EC-4A20-B2AE-E3CF616F6092}" srcOrd="1" destOrd="0" presId="urn:microsoft.com/office/officeart/2005/8/layout/list1"/>
    <dgm:cxn modelId="{A0A2B94A-7932-4891-8FF4-8043566EC938}" type="presParOf" srcId="{CDF30DA5-99B4-4864-9CE6-74B2AF005F1D}" destId="{1389B4C4-7321-4DE0-BF16-6C3170FF7B05}" srcOrd="13" destOrd="0" presId="urn:microsoft.com/office/officeart/2005/8/layout/list1"/>
    <dgm:cxn modelId="{B370FEBA-1ABF-4E48-94CE-12D442D1B5EE}" type="presParOf" srcId="{CDF30DA5-99B4-4864-9CE6-74B2AF005F1D}" destId="{2EF19F75-9D80-49A0-9F5A-4A5F6E12FEA4}" srcOrd="14" destOrd="0" presId="urn:microsoft.com/office/officeart/2005/8/layout/list1"/>
    <dgm:cxn modelId="{B66E9833-5B7E-42D7-B266-D6B4AD13751B}" type="presParOf" srcId="{CDF30DA5-99B4-4864-9CE6-74B2AF005F1D}" destId="{6E4D6A13-D07A-4797-AB13-DEC3B2538810}" srcOrd="15" destOrd="0" presId="urn:microsoft.com/office/officeart/2005/8/layout/list1"/>
    <dgm:cxn modelId="{6448D37F-2214-4B3B-8963-E9F4644C42DA}" type="presParOf" srcId="{CDF30DA5-99B4-4864-9CE6-74B2AF005F1D}" destId="{66D8D749-D9A3-46DF-91F2-9BEE9E2A1C0C}" srcOrd="16" destOrd="0" presId="urn:microsoft.com/office/officeart/2005/8/layout/list1"/>
    <dgm:cxn modelId="{23DD3A11-D6ED-4163-81B8-3C20491A9D8E}" type="presParOf" srcId="{66D8D749-D9A3-46DF-91F2-9BEE9E2A1C0C}" destId="{9D42CE31-94A6-452D-8337-F78B032CCE7B}" srcOrd="0" destOrd="0" presId="urn:microsoft.com/office/officeart/2005/8/layout/list1"/>
    <dgm:cxn modelId="{FCB22E7F-9156-4569-853D-37FD2A18C30A}" type="presParOf" srcId="{66D8D749-D9A3-46DF-91F2-9BEE9E2A1C0C}" destId="{62D2F26E-A6DE-46C9-811C-DDBA420150AA}" srcOrd="1" destOrd="0" presId="urn:microsoft.com/office/officeart/2005/8/layout/list1"/>
    <dgm:cxn modelId="{4015618A-07DD-4A35-9AA0-52B77F295D57}" type="presParOf" srcId="{CDF30DA5-99B4-4864-9CE6-74B2AF005F1D}" destId="{F09411A9-C1CA-4891-8677-F6A6AB52215E}" srcOrd="17" destOrd="0" presId="urn:microsoft.com/office/officeart/2005/8/layout/list1"/>
    <dgm:cxn modelId="{65DD4A60-3AD2-4724-8F28-1D9C8DBDFC29}" type="presParOf" srcId="{CDF30DA5-99B4-4864-9CE6-74B2AF005F1D}" destId="{EFFCB487-91F5-4699-AF73-30393FE97C6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EC35A-AE6F-484A-A085-CBCA94EE8E1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798710C-8107-4B50-A957-6E2FEBAC1556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/>
            <a:t>Головні</a:t>
          </a:r>
          <a:r>
            <a:rPr lang="ru-RU" b="1" dirty="0"/>
            <a:t> </a:t>
          </a:r>
          <a:r>
            <a:rPr lang="ru-RU" b="1" dirty="0" err="1"/>
            <a:t>завдання</a:t>
          </a:r>
          <a:r>
            <a:rPr lang="ru-RU" b="1" dirty="0"/>
            <a:t> </a:t>
          </a:r>
          <a:r>
            <a:rPr lang="ru-RU" b="1" dirty="0" err="1"/>
            <a:t>організації</a:t>
          </a:r>
          <a:r>
            <a:rPr lang="ru-RU" b="1" dirty="0"/>
            <a:t> </a:t>
          </a:r>
          <a:r>
            <a:rPr lang="ru-RU" b="1" dirty="0" err="1"/>
            <a:t>експериментально-дослідницької</a:t>
          </a:r>
          <a:r>
            <a:rPr lang="ru-RU" b="1" dirty="0"/>
            <a:t> </a:t>
          </a:r>
          <a:r>
            <a:rPr lang="ru-RU" b="1" dirty="0" err="1"/>
            <a:t>діяльності</a:t>
          </a:r>
          <a:endParaRPr lang="ru-RU" b="1" dirty="0"/>
        </a:p>
        <a:p>
          <a:r>
            <a:rPr lang="ru-RU" b="1" dirty="0"/>
            <a:t>в </a:t>
          </a:r>
          <a:r>
            <a:rPr lang="ru-RU" b="1" dirty="0" err="1"/>
            <a:t>середній</a:t>
          </a:r>
          <a:r>
            <a:rPr lang="ru-RU" b="1" dirty="0"/>
            <a:t> </a:t>
          </a:r>
          <a:r>
            <a:rPr lang="ru-RU" b="1" dirty="0" err="1"/>
            <a:t>групі</a:t>
          </a:r>
          <a:endParaRPr lang="ru-RU" b="1" dirty="0"/>
        </a:p>
      </dgm:t>
    </dgm:pt>
    <dgm:pt modelId="{C6C9BC0B-0D5E-4C8B-9E35-0BA2020F12ED}" type="parTrans" cxnId="{C907A3B7-6236-4259-9294-A0FE398F1424}">
      <dgm:prSet/>
      <dgm:spPr/>
      <dgm:t>
        <a:bodyPr/>
        <a:lstStyle/>
        <a:p>
          <a:endParaRPr lang="ru-RU"/>
        </a:p>
      </dgm:t>
    </dgm:pt>
    <dgm:pt modelId="{14EFDFED-E940-4A7C-AA92-80A2AA882B86}" type="sibTrans" cxnId="{C907A3B7-6236-4259-9294-A0FE398F1424}">
      <dgm:prSet/>
      <dgm:spPr/>
      <dgm:t>
        <a:bodyPr/>
        <a:lstStyle/>
        <a:p>
          <a:endParaRPr lang="ru-RU"/>
        </a:p>
      </dgm:t>
    </dgm:pt>
    <dgm:pt modelId="{042BC461-6775-45E1-8174-67F3C06A6F49}">
      <dgm:prSet/>
      <dgm:spPr/>
      <dgm:t>
        <a:bodyPr/>
        <a:lstStyle/>
        <a:p>
          <a:r>
            <a:rPr lang="uk-UA" b="1" dirty="0"/>
            <a:t>здатна розрізняти найпоширеніші їстівні та отруйні гриби, ягоди</a:t>
          </a:r>
          <a:endParaRPr lang="ru-RU" b="1" dirty="0"/>
        </a:p>
      </dgm:t>
    </dgm:pt>
    <dgm:pt modelId="{DEAB3893-D6A6-4312-8CD2-69FA8F4ACD73}" type="parTrans" cxnId="{DD05D110-B00C-488C-9567-63CD82D832B6}">
      <dgm:prSet/>
      <dgm:spPr/>
      <dgm:t>
        <a:bodyPr/>
        <a:lstStyle/>
        <a:p>
          <a:endParaRPr lang="ru-RU"/>
        </a:p>
      </dgm:t>
    </dgm:pt>
    <dgm:pt modelId="{35EADFD8-A3DF-4256-9224-9258ADFBAB7B}" type="sibTrans" cxnId="{DD05D110-B00C-488C-9567-63CD82D832B6}">
      <dgm:prSet/>
      <dgm:spPr/>
      <dgm:t>
        <a:bodyPr/>
        <a:lstStyle/>
        <a:p>
          <a:endParaRPr lang="ru-RU"/>
        </a:p>
      </dgm:t>
    </dgm:pt>
    <dgm:pt modelId="{A5C5B8BA-30AF-41B9-9B84-9B80F37283E5}">
      <dgm:prSet/>
      <dgm:spPr/>
      <dgm:t>
        <a:bodyPr/>
        <a:lstStyle/>
        <a:p>
          <a:r>
            <a:rPr lang="ru-RU" b="1" dirty="0" err="1"/>
            <a:t>дотримуватися</a:t>
          </a:r>
          <a:r>
            <a:rPr lang="ru-RU" b="1" dirty="0"/>
            <a:t> правил </a:t>
          </a:r>
          <a:r>
            <a:rPr lang="ru-RU" b="1" dirty="0" err="1"/>
            <a:t>безпечної</a:t>
          </a:r>
          <a:r>
            <a:rPr lang="ru-RU" b="1" dirty="0"/>
            <a:t> </a:t>
          </a:r>
          <a:r>
            <a:rPr lang="ru-RU" b="1" dirty="0" err="1"/>
            <a:t>поведінки</a:t>
          </a:r>
          <a:r>
            <a:rPr lang="ru-RU" b="1" dirty="0"/>
            <a:t> в </a:t>
          </a:r>
          <a:r>
            <a:rPr lang="ru-RU" b="1" dirty="0" err="1"/>
            <a:t>природі</a:t>
          </a:r>
          <a:endParaRPr lang="ru-RU" b="1" dirty="0"/>
        </a:p>
      </dgm:t>
    </dgm:pt>
    <dgm:pt modelId="{8B402C6B-A0DB-4BF3-871C-12049F26F826}" type="parTrans" cxnId="{DF83ED09-9BA8-40EE-82D2-056A1ECF7D94}">
      <dgm:prSet/>
      <dgm:spPr/>
      <dgm:t>
        <a:bodyPr/>
        <a:lstStyle/>
        <a:p>
          <a:endParaRPr lang="ru-RU"/>
        </a:p>
      </dgm:t>
    </dgm:pt>
    <dgm:pt modelId="{8B9DCCAE-543F-4BE0-8666-D49F106A7702}" type="sibTrans" cxnId="{DF83ED09-9BA8-40EE-82D2-056A1ECF7D94}">
      <dgm:prSet/>
      <dgm:spPr/>
      <dgm:t>
        <a:bodyPr/>
        <a:lstStyle/>
        <a:p>
          <a:endParaRPr lang="ru-RU"/>
        </a:p>
      </dgm:t>
    </dgm:pt>
    <dgm:pt modelId="{5C0E9DB1-D84B-4747-95E8-F382C07EF7A1}">
      <dgm:prSet/>
      <dgm:spPr/>
      <dgm:t>
        <a:bodyPr/>
        <a:lstStyle/>
        <a:p>
          <a:r>
            <a:rPr lang="ru-RU" b="1" dirty="0" err="1"/>
            <a:t>активне</a:t>
          </a:r>
          <a:r>
            <a:rPr lang="ru-RU" b="1" dirty="0"/>
            <a:t> </a:t>
          </a:r>
          <a:r>
            <a:rPr lang="ru-RU" b="1" dirty="0" err="1"/>
            <a:t>використання</a:t>
          </a:r>
          <a:r>
            <a:rPr lang="ru-RU" b="1" dirty="0"/>
            <a:t> </a:t>
          </a:r>
          <a:r>
            <a:rPr lang="ru-RU" b="1" dirty="0" err="1"/>
            <a:t>досвіду</a:t>
          </a:r>
          <a:r>
            <a:rPr lang="ru-RU" b="1" dirty="0"/>
            <a:t> </a:t>
          </a:r>
          <a:r>
            <a:rPr lang="ru-RU" b="1" dirty="0" err="1"/>
            <a:t>ігрової</a:t>
          </a:r>
          <a:r>
            <a:rPr lang="ru-RU" b="1" dirty="0"/>
            <a:t> і </a:t>
          </a:r>
          <a:r>
            <a:rPr lang="ru-RU" b="1" dirty="0" err="1"/>
            <a:t>практичної</a:t>
          </a:r>
          <a:r>
            <a:rPr lang="ru-RU" b="1" dirty="0"/>
            <a:t> </a:t>
          </a:r>
          <a:r>
            <a:rPr lang="ru-RU" b="1" dirty="0" err="1"/>
            <a:t>діяльності</a:t>
          </a:r>
          <a:r>
            <a:rPr lang="ru-RU" b="1" dirty="0"/>
            <a:t> </a:t>
          </a:r>
          <a:r>
            <a:rPr lang="ru-RU" b="1" dirty="0" err="1"/>
            <a:t>дітей</a:t>
          </a:r>
          <a:endParaRPr lang="ru-RU" b="1" dirty="0"/>
        </a:p>
      </dgm:t>
    </dgm:pt>
    <dgm:pt modelId="{C6AED93F-207F-475A-BE93-927986541014}" type="parTrans" cxnId="{3E075A6A-42EC-4CEA-BDCB-7E316F136380}">
      <dgm:prSet/>
      <dgm:spPr/>
      <dgm:t>
        <a:bodyPr/>
        <a:lstStyle/>
        <a:p>
          <a:endParaRPr lang="ru-RU"/>
        </a:p>
      </dgm:t>
    </dgm:pt>
    <dgm:pt modelId="{08339022-32F3-438D-B5CF-1366205C8700}" type="sibTrans" cxnId="{3E075A6A-42EC-4CEA-BDCB-7E316F136380}">
      <dgm:prSet/>
      <dgm:spPr/>
      <dgm:t>
        <a:bodyPr/>
        <a:lstStyle/>
        <a:p>
          <a:endParaRPr lang="ru-RU"/>
        </a:p>
      </dgm:t>
    </dgm:pt>
    <dgm:pt modelId="{7FF4764A-70F3-40FD-8FB1-C7AE2BC31D25}" type="pres">
      <dgm:prSet presAssocID="{7B3EC35A-AE6F-484A-A085-CBCA94EE8E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E7876C-EB7A-4958-B840-AE961FD692A6}" type="pres">
      <dgm:prSet presAssocID="{E798710C-8107-4B50-A957-6E2FEBAC1556}" presName="root1" presStyleCnt="0"/>
      <dgm:spPr/>
    </dgm:pt>
    <dgm:pt modelId="{CB9CAC0A-4D14-4527-A25C-5BB043A615F2}" type="pres">
      <dgm:prSet presAssocID="{E798710C-8107-4B50-A957-6E2FEBAC1556}" presName="LevelOneTextNode" presStyleLbl="node0" presStyleIdx="0" presStyleCnt="1" custScaleY="136692">
        <dgm:presLayoutVars>
          <dgm:chPref val="3"/>
        </dgm:presLayoutVars>
      </dgm:prSet>
      <dgm:spPr/>
    </dgm:pt>
    <dgm:pt modelId="{E2FB1698-6F95-4B8F-8AF5-96D9C0CC74F5}" type="pres">
      <dgm:prSet presAssocID="{E798710C-8107-4B50-A957-6E2FEBAC1556}" presName="level2hierChild" presStyleCnt="0"/>
      <dgm:spPr/>
    </dgm:pt>
    <dgm:pt modelId="{EBDE8CC1-E18C-4CD5-B225-FC5BF183BC66}" type="pres">
      <dgm:prSet presAssocID="{C6AED93F-207F-475A-BE93-927986541014}" presName="conn2-1" presStyleLbl="parChTrans1D2" presStyleIdx="0" presStyleCnt="3"/>
      <dgm:spPr/>
    </dgm:pt>
    <dgm:pt modelId="{EBD2AE7B-34B5-4D59-ABFB-AB0EFEEA704A}" type="pres">
      <dgm:prSet presAssocID="{C6AED93F-207F-475A-BE93-927986541014}" presName="connTx" presStyleLbl="parChTrans1D2" presStyleIdx="0" presStyleCnt="3"/>
      <dgm:spPr/>
    </dgm:pt>
    <dgm:pt modelId="{4B6513E3-B309-4C2F-A75F-C9C2E48E881B}" type="pres">
      <dgm:prSet presAssocID="{5C0E9DB1-D84B-4747-95E8-F382C07EF7A1}" presName="root2" presStyleCnt="0"/>
      <dgm:spPr/>
    </dgm:pt>
    <dgm:pt modelId="{DABCA0D7-8002-43C6-B96F-CA88CFC875BD}" type="pres">
      <dgm:prSet presAssocID="{5C0E9DB1-D84B-4747-95E8-F382C07EF7A1}" presName="LevelTwoTextNode" presStyleLbl="node2" presStyleIdx="0" presStyleCnt="3" custScaleX="136022">
        <dgm:presLayoutVars>
          <dgm:chPref val="3"/>
        </dgm:presLayoutVars>
      </dgm:prSet>
      <dgm:spPr/>
    </dgm:pt>
    <dgm:pt modelId="{95E6CD79-C88D-4F0F-9EAC-2315E9E7B4ED}" type="pres">
      <dgm:prSet presAssocID="{5C0E9DB1-D84B-4747-95E8-F382C07EF7A1}" presName="level3hierChild" presStyleCnt="0"/>
      <dgm:spPr/>
    </dgm:pt>
    <dgm:pt modelId="{B3705C90-78FD-4C99-A71A-5F9BB383534D}" type="pres">
      <dgm:prSet presAssocID="{DEAB3893-D6A6-4312-8CD2-69FA8F4ACD73}" presName="conn2-1" presStyleLbl="parChTrans1D2" presStyleIdx="1" presStyleCnt="3"/>
      <dgm:spPr/>
    </dgm:pt>
    <dgm:pt modelId="{DB3D362D-5636-4271-A003-1BA2A3546F9F}" type="pres">
      <dgm:prSet presAssocID="{DEAB3893-D6A6-4312-8CD2-69FA8F4ACD73}" presName="connTx" presStyleLbl="parChTrans1D2" presStyleIdx="1" presStyleCnt="3"/>
      <dgm:spPr/>
    </dgm:pt>
    <dgm:pt modelId="{02675EA9-D8AD-4F21-A69F-318958541C4F}" type="pres">
      <dgm:prSet presAssocID="{042BC461-6775-45E1-8174-67F3C06A6F49}" presName="root2" presStyleCnt="0"/>
      <dgm:spPr/>
    </dgm:pt>
    <dgm:pt modelId="{B5438005-0F71-4594-ADD0-34F35672AEB3}" type="pres">
      <dgm:prSet presAssocID="{042BC461-6775-45E1-8174-67F3C06A6F49}" presName="LevelTwoTextNode" presStyleLbl="node2" presStyleIdx="1" presStyleCnt="3" custScaleX="136021">
        <dgm:presLayoutVars>
          <dgm:chPref val="3"/>
        </dgm:presLayoutVars>
      </dgm:prSet>
      <dgm:spPr/>
    </dgm:pt>
    <dgm:pt modelId="{92C146B3-E1EA-47A8-867C-026A4E248219}" type="pres">
      <dgm:prSet presAssocID="{042BC461-6775-45E1-8174-67F3C06A6F49}" presName="level3hierChild" presStyleCnt="0"/>
      <dgm:spPr/>
    </dgm:pt>
    <dgm:pt modelId="{B763AF49-42A8-4266-83FD-4457C8F37B6D}" type="pres">
      <dgm:prSet presAssocID="{8B402C6B-A0DB-4BF3-871C-12049F26F826}" presName="conn2-1" presStyleLbl="parChTrans1D2" presStyleIdx="2" presStyleCnt="3"/>
      <dgm:spPr/>
    </dgm:pt>
    <dgm:pt modelId="{7D3DE2FA-DA01-4168-A47C-E2D45CCF2922}" type="pres">
      <dgm:prSet presAssocID="{8B402C6B-A0DB-4BF3-871C-12049F26F826}" presName="connTx" presStyleLbl="parChTrans1D2" presStyleIdx="2" presStyleCnt="3"/>
      <dgm:spPr/>
    </dgm:pt>
    <dgm:pt modelId="{5724DDE6-3318-48FD-802C-50D6BCDB58F5}" type="pres">
      <dgm:prSet presAssocID="{A5C5B8BA-30AF-41B9-9B84-9B80F37283E5}" presName="root2" presStyleCnt="0"/>
      <dgm:spPr/>
    </dgm:pt>
    <dgm:pt modelId="{967D95BB-EC2C-4D16-A470-1136CA456E5F}" type="pres">
      <dgm:prSet presAssocID="{A5C5B8BA-30AF-41B9-9B84-9B80F37283E5}" presName="LevelTwoTextNode" presStyleLbl="node2" presStyleIdx="2" presStyleCnt="3" custScaleX="136022">
        <dgm:presLayoutVars>
          <dgm:chPref val="3"/>
        </dgm:presLayoutVars>
      </dgm:prSet>
      <dgm:spPr/>
    </dgm:pt>
    <dgm:pt modelId="{7CC284E4-7704-44DF-A626-F91B9A4ED108}" type="pres">
      <dgm:prSet presAssocID="{A5C5B8BA-30AF-41B9-9B84-9B80F37283E5}" presName="level3hierChild" presStyleCnt="0"/>
      <dgm:spPr/>
    </dgm:pt>
  </dgm:ptLst>
  <dgm:cxnLst>
    <dgm:cxn modelId="{F21AF603-C9D1-41E6-9554-993B335C8114}" type="presOf" srcId="{E798710C-8107-4B50-A957-6E2FEBAC1556}" destId="{CB9CAC0A-4D14-4527-A25C-5BB043A615F2}" srcOrd="0" destOrd="0" presId="urn:microsoft.com/office/officeart/2005/8/layout/hierarchy2"/>
    <dgm:cxn modelId="{DF83ED09-9BA8-40EE-82D2-056A1ECF7D94}" srcId="{E798710C-8107-4B50-A957-6E2FEBAC1556}" destId="{A5C5B8BA-30AF-41B9-9B84-9B80F37283E5}" srcOrd="2" destOrd="0" parTransId="{8B402C6B-A0DB-4BF3-871C-12049F26F826}" sibTransId="{8B9DCCAE-543F-4BE0-8666-D49F106A7702}"/>
    <dgm:cxn modelId="{DD05D110-B00C-488C-9567-63CD82D832B6}" srcId="{E798710C-8107-4B50-A957-6E2FEBAC1556}" destId="{042BC461-6775-45E1-8174-67F3C06A6F49}" srcOrd="1" destOrd="0" parTransId="{DEAB3893-D6A6-4312-8CD2-69FA8F4ACD73}" sibTransId="{35EADFD8-A3DF-4256-9224-9258ADFBAB7B}"/>
    <dgm:cxn modelId="{1CDAF429-527B-4A7E-BDCD-A9969BCFAEC9}" type="presOf" srcId="{C6AED93F-207F-475A-BE93-927986541014}" destId="{EBDE8CC1-E18C-4CD5-B225-FC5BF183BC66}" srcOrd="0" destOrd="0" presId="urn:microsoft.com/office/officeart/2005/8/layout/hierarchy2"/>
    <dgm:cxn modelId="{DDA40833-DF8A-492A-ABD2-86BC82F3EEA6}" type="presOf" srcId="{C6AED93F-207F-475A-BE93-927986541014}" destId="{EBD2AE7B-34B5-4D59-ABFB-AB0EFEEA704A}" srcOrd="1" destOrd="0" presId="urn:microsoft.com/office/officeart/2005/8/layout/hierarchy2"/>
    <dgm:cxn modelId="{61031E61-EE46-452B-B68C-BF19B7841012}" type="presOf" srcId="{8B402C6B-A0DB-4BF3-871C-12049F26F826}" destId="{B763AF49-42A8-4266-83FD-4457C8F37B6D}" srcOrd="0" destOrd="0" presId="urn:microsoft.com/office/officeart/2005/8/layout/hierarchy2"/>
    <dgm:cxn modelId="{20733348-2ED6-4E96-A5B7-6660474F66C4}" type="presOf" srcId="{A5C5B8BA-30AF-41B9-9B84-9B80F37283E5}" destId="{967D95BB-EC2C-4D16-A470-1136CA456E5F}" srcOrd="0" destOrd="0" presId="urn:microsoft.com/office/officeart/2005/8/layout/hierarchy2"/>
    <dgm:cxn modelId="{C9B6576A-C09F-4EE3-9978-F5D9273CBA01}" type="presOf" srcId="{5C0E9DB1-D84B-4747-95E8-F382C07EF7A1}" destId="{DABCA0D7-8002-43C6-B96F-CA88CFC875BD}" srcOrd="0" destOrd="0" presId="urn:microsoft.com/office/officeart/2005/8/layout/hierarchy2"/>
    <dgm:cxn modelId="{3E075A6A-42EC-4CEA-BDCB-7E316F136380}" srcId="{E798710C-8107-4B50-A957-6E2FEBAC1556}" destId="{5C0E9DB1-D84B-4747-95E8-F382C07EF7A1}" srcOrd="0" destOrd="0" parTransId="{C6AED93F-207F-475A-BE93-927986541014}" sibTransId="{08339022-32F3-438D-B5CF-1366205C8700}"/>
    <dgm:cxn modelId="{46075A53-1FE0-4F98-8CB0-0FBDE72926D4}" type="presOf" srcId="{042BC461-6775-45E1-8174-67F3C06A6F49}" destId="{B5438005-0F71-4594-ADD0-34F35672AEB3}" srcOrd="0" destOrd="0" presId="urn:microsoft.com/office/officeart/2005/8/layout/hierarchy2"/>
    <dgm:cxn modelId="{C907A3B7-6236-4259-9294-A0FE398F1424}" srcId="{7B3EC35A-AE6F-484A-A085-CBCA94EE8E1A}" destId="{E798710C-8107-4B50-A957-6E2FEBAC1556}" srcOrd="0" destOrd="0" parTransId="{C6C9BC0B-0D5E-4C8B-9E35-0BA2020F12ED}" sibTransId="{14EFDFED-E940-4A7C-AA92-80A2AA882B86}"/>
    <dgm:cxn modelId="{629EC3D6-5F7E-4774-BA88-EE952E06AC0D}" type="presOf" srcId="{8B402C6B-A0DB-4BF3-871C-12049F26F826}" destId="{7D3DE2FA-DA01-4168-A47C-E2D45CCF2922}" srcOrd="1" destOrd="0" presId="urn:microsoft.com/office/officeart/2005/8/layout/hierarchy2"/>
    <dgm:cxn modelId="{91BB66DB-A429-4D9D-9E7B-BB5E62752503}" type="presOf" srcId="{DEAB3893-D6A6-4312-8CD2-69FA8F4ACD73}" destId="{DB3D362D-5636-4271-A003-1BA2A3546F9F}" srcOrd="1" destOrd="0" presId="urn:microsoft.com/office/officeart/2005/8/layout/hierarchy2"/>
    <dgm:cxn modelId="{B4C0A4E5-6FC6-4DBA-81AE-6920D90EF25C}" type="presOf" srcId="{7B3EC35A-AE6F-484A-A085-CBCA94EE8E1A}" destId="{7FF4764A-70F3-40FD-8FB1-C7AE2BC31D25}" srcOrd="0" destOrd="0" presId="urn:microsoft.com/office/officeart/2005/8/layout/hierarchy2"/>
    <dgm:cxn modelId="{832104FA-8458-4D6D-B6B8-D6F0D72DE24E}" type="presOf" srcId="{DEAB3893-D6A6-4312-8CD2-69FA8F4ACD73}" destId="{B3705C90-78FD-4C99-A71A-5F9BB383534D}" srcOrd="0" destOrd="0" presId="urn:microsoft.com/office/officeart/2005/8/layout/hierarchy2"/>
    <dgm:cxn modelId="{D4FD45ED-F46A-4F5B-AA22-B9F1E27CB3B5}" type="presParOf" srcId="{7FF4764A-70F3-40FD-8FB1-C7AE2BC31D25}" destId="{5DE7876C-EB7A-4958-B840-AE961FD692A6}" srcOrd="0" destOrd="0" presId="urn:microsoft.com/office/officeart/2005/8/layout/hierarchy2"/>
    <dgm:cxn modelId="{8A28D620-7167-4B82-998A-86DB5B148559}" type="presParOf" srcId="{5DE7876C-EB7A-4958-B840-AE961FD692A6}" destId="{CB9CAC0A-4D14-4527-A25C-5BB043A615F2}" srcOrd="0" destOrd="0" presId="urn:microsoft.com/office/officeart/2005/8/layout/hierarchy2"/>
    <dgm:cxn modelId="{81902EEE-66E4-44B7-86A8-C997C5C67BE4}" type="presParOf" srcId="{5DE7876C-EB7A-4958-B840-AE961FD692A6}" destId="{E2FB1698-6F95-4B8F-8AF5-96D9C0CC74F5}" srcOrd="1" destOrd="0" presId="urn:microsoft.com/office/officeart/2005/8/layout/hierarchy2"/>
    <dgm:cxn modelId="{05E859FD-6376-4020-969B-96760ADB7DEB}" type="presParOf" srcId="{E2FB1698-6F95-4B8F-8AF5-96D9C0CC74F5}" destId="{EBDE8CC1-E18C-4CD5-B225-FC5BF183BC66}" srcOrd="0" destOrd="0" presId="urn:microsoft.com/office/officeart/2005/8/layout/hierarchy2"/>
    <dgm:cxn modelId="{5CF0E802-64D8-42A2-B1B6-DB23FFD2AAE0}" type="presParOf" srcId="{EBDE8CC1-E18C-4CD5-B225-FC5BF183BC66}" destId="{EBD2AE7B-34B5-4D59-ABFB-AB0EFEEA704A}" srcOrd="0" destOrd="0" presId="urn:microsoft.com/office/officeart/2005/8/layout/hierarchy2"/>
    <dgm:cxn modelId="{D6724F3D-59FB-467F-B2B6-B0F5CE80240B}" type="presParOf" srcId="{E2FB1698-6F95-4B8F-8AF5-96D9C0CC74F5}" destId="{4B6513E3-B309-4C2F-A75F-C9C2E48E881B}" srcOrd="1" destOrd="0" presId="urn:microsoft.com/office/officeart/2005/8/layout/hierarchy2"/>
    <dgm:cxn modelId="{752B132F-C0E8-4BDE-8D27-C43C488A45C4}" type="presParOf" srcId="{4B6513E3-B309-4C2F-A75F-C9C2E48E881B}" destId="{DABCA0D7-8002-43C6-B96F-CA88CFC875BD}" srcOrd="0" destOrd="0" presId="urn:microsoft.com/office/officeart/2005/8/layout/hierarchy2"/>
    <dgm:cxn modelId="{16920EFB-E697-42ED-8729-009AAD00AC2F}" type="presParOf" srcId="{4B6513E3-B309-4C2F-A75F-C9C2E48E881B}" destId="{95E6CD79-C88D-4F0F-9EAC-2315E9E7B4ED}" srcOrd="1" destOrd="0" presId="urn:microsoft.com/office/officeart/2005/8/layout/hierarchy2"/>
    <dgm:cxn modelId="{4E3FE281-F4CB-40D2-B21C-E0DAC71BFF13}" type="presParOf" srcId="{E2FB1698-6F95-4B8F-8AF5-96D9C0CC74F5}" destId="{B3705C90-78FD-4C99-A71A-5F9BB383534D}" srcOrd="2" destOrd="0" presId="urn:microsoft.com/office/officeart/2005/8/layout/hierarchy2"/>
    <dgm:cxn modelId="{E79DCF0F-D4D0-4148-9BCD-D18B86E9DD7E}" type="presParOf" srcId="{B3705C90-78FD-4C99-A71A-5F9BB383534D}" destId="{DB3D362D-5636-4271-A003-1BA2A3546F9F}" srcOrd="0" destOrd="0" presId="urn:microsoft.com/office/officeart/2005/8/layout/hierarchy2"/>
    <dgm:cxn modelId="{5F170368-73E4-4728-A780-D01CFF5C8539}" type="presParOf" srcId="{E2FB1698-6F95-4B8F-8AF5-96D9C0CC74F5}" destId="{02675EA9-D8AD-4F21-A69F-318958541C4F}" srcOrd="3" destOrd="0" presId="urn:microsoft.com/office/officeart/2005/8/layout/hierarchy2"/>
    <dgm:cxn modelId="{74CC4767-6CA7-43EA-BB40-B5E85D4C124E}" type="presParOf" srcId="{02675EA9-D8AD-4F21-A69F-318958541C4F}" destId="{B5438005-0F71-4594-ADD0-34F35672AEB3}" srcOrd="0" destOrd="0" presId="urn:microsoft.com/office/officeart/2005/8/layout/hierarchy2"/>
    <dgm:cxn modelId="{55716EB6-9E07-4FC6-8A86-6E108370319E}" type="presParOf" srcId="{02675EA9-D8AD-4F21-A69F-318958541C4F}" destId="{92C146B3-E1EA-47A8-867C-026A4E248219}" srcOrd="1" destOrd="0" presId="urn:microsoft.com/office/officeart/2005/8/layout/hierarchy2"/>
    <dgm:cxn modelId="{FAD0FE48-A9B0-4BED-8CAC-9B83D9B3F167}" type="presParOf" srcId="{E2FB1698-6F95-4B8F-8AF5-96D9C0CC74F5}" destId="{B763AF49-42A8-4266-83FD-4457C8F37B6D}" srcOrd="4" destOrd="0" presId="urn:microsoft.com/office/officeart/2005/8/layout/hierarchy2"/>
    <dgm:cxn modelId="{0D80B33F-B6DF-48C5-B361-21439A4D597B}" type="presParOf" srcId="{B763AF49-42A8-4266-83FD-4457C8F37B6D}" destId="{7D3DE2FA-DA01-4168-A47C-E2D45CCF2922}" srcOrd="0" destOrd="0" presId="urn:microsoft.com/office/officeart/2005/8/layout/hierarchy2"/>
    <dgm:cxn modelId="{2C3B0D5F-8D4F-48E0-9E5E-FCA6AAAFF1A5}" type="presParOf" srcId="{E2FB1698-6F95-4B8F-8AF5-96D9C0CC74F5}" destId="{5724DDE6-3318-48FD-802C-50D6BCDB58F5}" srcOrd="5" destOrd="0" presId="urn:microsoft.com/office/officeart/2005/8/layout/hierarchy2"/>
    <dgm:cxn modelId="{28089519-31E1-4457-9A51-3327DC148D00}" type="presParOf" srcId="{5724DDE6-3318-48FD-802C-50D6BCDB58F5}" destId="{967D95BB-EC2C-4D16-A470-1136CA456E5F}" srcOrd="0" destOrd="0" presId="urn:microsoft.com/office/officeart/2005/8/layout/hierarchy2"/>
    <dgm:cxn modelId="{32D1906E-E9BC-43DF-9F71-D7FC0C8B0A3D}" type="presParOf" srcId="{5724DDE6-3318-48FD-802C-50D6BCDB58F5}" destId="{7CC284E4-7704-44DF-A626-F91B9A4ED1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2FD295-62E6-4BEA-81E2-CA6761CEAC9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18D907-4784-4F0F-AEC7-3C936A229E5F}">
      <dgm:prSet custT="1"/>
      <dgm:spPr/>
      <dgm:t>
        <a:bodyPr/>
        <a:lstStyle/>
        <a:p>
          <a:r>
            <a:rPr lang="ru-RU" sz="1400" b="1" dirty="0" err="1">
              <a:solidFill>
                <a:schemeClr val="tx1"/>
              </a:solidFill>
            </a:rPr>
            <a:t>Активне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використання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результатів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дослідження</a:t>
          </a:r>
          <a:r>
            <a:rPr lang="ru-RU" sz="1400" b="1" dirty="0">
              <a:solidFill>
                <a:schemeClr val="tx1"/>
              </a:solidFill>
            </a:rPr>
            <a:t> у </a:t>
          </a:r>
          <a:r>
            <a:rPr lang="ru-RU" sz="1400" b="1" dirty="0" err="1">
              <a:solidFill>
                <a:schemeClr val="tx1"/>
              </a:solidFill>
            </a:rPr>
            <a:t>практичній</a:t>
          </a:r>
          <a:r>
            <a:rPr lang="ru-RU" sz="1400" b="1" dirty="0">
              <a:solidFill>
                <a:schemeClr val="tx1"/>
              </a:solidFill>
            </a:rPr>
            <a:t> (</a:t>
          </a:r>
          <a:r>
            <a:rPr lang="ru-RU" sz="1400" b="1" dirty="0" err="1">
              <a:solidFill>
                <a:schemeClr val="tx1"/>
              </a:solidFill>
            </a:rPr>
            <a:t>побутовій</a:t>
          </a:r>
          <a:r>
            <a:rPr lang="ru-RU" sz="1400" b="1" dirty="0">
              <a:solidFill>
                <a:schemeClr val="tx1"/>
              </a:solidFill>
            </a:rPr>
            <a:t>, </a:t>
          </a:r>
          <a:r>
            <a:rPr lang="ru-RU" sz="1400" b="1" dirty="0" err="1">
              <a:solidFill>
                <a:schemeClr val="tx1"/>
              </a:solidFill>
            </a:rPr>
            <a:t>ігровій</a:t>
          </a:r>
          <a:r>
            <a:rPr lang="ru-RU" sz="1400" b="1" dirty="0">
              <a:solidFill>
                <a:schemeClr val="tx1"/>
              </a:solidFill>
            </a:rPr>
            <a:t>) </a:t>
          </a:r>
          <a:r>
            <a:rPr lang="ru-RU" sz="1400" b="1" dirty="0" err="1">
              <a:solidFill>
                <a:schemeClr val="tx1"/>
              </a:solidFill>
            </a:rPr>
            <a:t>діяльності</a:t>
          </a:r>
          <a:r>
            <a:rPr lang="ru-RU" sz="1400" b="1" dirty="0">
              <a:solidFill>
                <a:schemeClr val="tx1"/>
              </a:solidFill>
            </a:rPr>
            <a:t> </a:t>
          </a:r>
        </a:p>
      </dgm:t>
    </dgm:pt>
    <dgm:pt modelId="{27134DA3-510D-4709-97F7-6BF0FDD4ECCA}" type="parTrans" cxnId="{7557C21D-23A9-404F-B950-8BDE48FC05B8}">
      <dgm:prSet/>
      <dgm:spPr/>
      <dgm:t>
        <a:bodyPr/>
        <a:lstStyle/>
        <a:p>
          <a:endParaRPr lang="ru-RU"/>
        </a:p>
      </dgm:t>
    </dgm:pt>
    <dgm:pt modelId="{7AE62775-DBE2-4C3D-9BA1-2F565C2B6B8C}" type="sibTrans" cxnId="{7557C21D-23A9-404F-B950-8BDE48FC05B8}">
      <dgm:prSet/>
      <dgm:spPr/>
      <dgm:t>
        <a:bodyPr/>
        <a:lstStyle/>
        <a:p>
          <a:endParaRPr lang="ru-RU"/>
        </a:p>
      </dgm:t>
    </dgm:pt>
    <dgm:pt modelId="{FF8CAD4C-5BF0-48A7-9BDB-7DF561D41945}">
      <dgm:prSet custT="1"/>
      <dgm:spPr/>
      <dgm:t>
        <a:bodyPr/>
        <a:lstStyle/>
        <a:p>
          <a:r>
            <a:rPr lang="ru-RU" sz="1400" b="1" dirty="0" err="1">
              <a:solidFill>
                <a:schemeClr val="tx1"/>
              </a:solidFill>
            </a:rPr>
            <a:t>Класифікація</a:t>
          </a:r>
          <a:r>
            <a:rPr lang="ru-RU" sz="1400" b="1" dirty="0">
              <a:solidFill>
                <a:schemeClr val="tx1"/>
              </a:solidFill>
            </a:rPr>
            <a:t> на </a:t>
          </a:r>
          <a:r>
            <a:rPr lang="ru-RU" sz="1400" b="1" dirty="0" err="1">
              <a:solidFill>
                <a:schemeClr val="tx1"/>
              </a:solidFill>
            </a:rPr>
            <a:t>основі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порівняння</a:t>
          </a:r>
          <a:r>
            <a:rPr lang="ru-RU" sz="1400" b="1" dirty="0">
              <a:solidFill>
                <a:schemeClr val="tx1"/>
              </a:solidFill>
            </a:rPr>
            <a:t> за: </a:t>
          </a:r>
          <a:r>
            <a:rPr lang="ru-RU" sz="1400" b="1" dirty="0" err="1">
              <a:solidFill>
                <a:schemeClr val="tx1"/>
              </a:solidFill>
            </a:rPr>
            <a:t>довжиною</a:t>
          </a:r>
          <a:r>
            <a:rPr lang="ru-RU" sz="1400" b="1" dirty="0">
              <a:solidFill>
                <a:schemeClr val="tx1"/>
              </a:solidFill>
            </a:rPr>
            <a:t> </a:t>
          </a:r>
        </a:p>
      </dgm:t>
    </dgm:pt>
    <dgm:pt modelId="{7FCCFFD8-563E-4001-8BD0-5E9C53996F27}" type="parTrans" cxnId="{7C96B894-79CF-435D-BCD5-A921FA9CD7F4}">
      <dgm:prSet/>
      <dgm:spPr/>
      <dgm:t>
        <a:bodyPr/>
        <a:lstStyle/>
        <a:p>
          <a:endParaRPr lang="ru-RU"/>
        </a:p>
      </dgm:t>
    </dgm:pt>
    <dgm:pt modelId="{CB1EA08E-188E-4BFB-8C98-F39DDD977C04}" type="sibTrans" cxnId="{7C96B894-79CF-435D-BCD5-A921FA9CD7F4}">
      <dgm:prSet/>
      <dgm:spPr/>
      <dgm:t>
        <a:bodyPr/>
        <a:lstStyle/>
        <a:p>
          <a:endParaRPr lang="ru-RU"/>
        </a:p>
      </dgm:t>
    </dgm:pt>
    <dgm:pt modelId="{A2C164CA-274C-468E-B4DD-E31A7252C01B}">
      <dgm:prSet custT="1"/>
      <dgm:spPr/>
      <dgm:t>
        <a:bodyPr/>
        <a:lstStyle/>
        <a:p>
          <a:r>
            <a:rPr lang="ru-RU" sz="1400" b="1" dirty="0" err="1">
              <a:solidFill>
                <a:schemeClr val="tx1"/>
              </a:solidFill>
            </a:rPr>
            <a:t>Класифікація</a:t>
          </a:r>
          <a:r>
            <a:rPr lang="ru-RU" sz="1400" b="1" dirty="0">
              <a:solidFill>
                <a:schemeClr val="tx1"/>
              </a:solidFill>
            </a:rPr>
            <a:t> на </a:t>
          </a:r>
          <a:r>
            <a:rPr lang="ru-RU" sz="1400" b="1" dirty="0" err="1">
              <a:solidFill>
                <a:schemeClr val="tx1"/>
              </a:solidFill>
            </a:rPr>
            <a:t>основі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порівняння</a:t>
          </a:r>
          <a:r>
            <a:rPr lang="ru-RU" sz="1400" b="1" dirty="0">
              <a:solidFill>
                <a:schemeClr val="tx1"/>
              </a:solidFill>
            </a:rPr>
            <a:t> за: фактурою</a:t>
          </a:r>
        </a:p>
      </dgm:t>
    </dgm:pt>
    <dgm:pt modelId="{F3D439C8-B32D-4D3E-84EA-7A136CF1D3B8}" type="parTrans" cxnId="{86368359-3789-4AB3-A9F0-920BD71F525A}">
      <dgm:prSet/>
      <dgm:spPr/>
      <dgm:t>
        <a:bodyPr/>
        <a:lstStyle/>
        <a:p>
          <a:endParaRPr lang="ru-RU"/>
        </a:p>
      </dgm:t>
    </dgm:pt>
    <dgm:pt modelId="{1E3A284F-DAEA-4538-BDFD-2B6F6ED2A0E0}" type="sibTrans" cxnId="{86368359-3789-4AB3-A9F0-920BD71F525A}">
      <dgm:prSet/>
      <dgm:spPr/>
      <dgm:t>
        <a:bodyPr/>
        <a:lstStyle/>
        <a:p>
          <a:endParaRPr lang="ru-RU"/>
        </a:p>
      </dgm:t>
    </dgm:pt>
    <dgm:pt modelId="{B1F718CC-9CA0-451D-BA5E-9982F9355E68}">
      <dgm:prSet custT="1"/>
      <dgm:spPr/>
      <dgm:t>
        <a:bodyPr/>
        <a:lstStyle/>
        <a:p>
          <a:r>
            <a:rPr lang="ru-RU" sz="1400" b="1" dirty="0" err="1">
              <a:solidFill>
                <a:schemeClr val="tx1"/>
              </a:solidFill>
            </a:rPr>
            <a:t>Класифікація</a:t>
          </a:r>
          <a:r>
            <a:rPr lang="ru-RU" sz="1400" b="1" dirty="0">
              <a:solidFill>
                <a:schemeClr val="tx1"/>
              </a:solidFill>
            </a:rPr>
            <a:t> на </a:t>
          </a:r>
          <a:r>
            <a:rPr lang="ru-RU" sz="1400" b="1" dirty="0" err="1">
              <a:solidFill>
                <a:schemeClr val="tx1"/>
              </a:solidFill>
            </a:rPr>
            <a:t>основі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порівняння</a:t>
          </a:r>
          <a:r>
            <a:rPr lang="ru-RU" sz="1400" b="1" dirty="0">
              <a:solidFill>
                <a:schemeClr val="tx1"/>
              </a:solidFill>
            </a:rPr>
            <a:t> за: </a:t>
          </a:r>
          <a:r>
            <a:rPr lang="uk-UA" sz="1400" b="1" dirty="0">
              <a:solidFill>
                <a:schemeClr val="tx1"/>
              </a:solidFill>
            </a:rPr>
            <a:t>кольором/орнаментом </a:t>
          </a:r>
          <a:endParaRPr lang="ru-RU" sz="1400" b="1" dirty="0">
            <a:solidFill>
              <a:schemeClr val="tx1"/>
            </a:solidFill>
          </a:endParaRPr>
        </a:p>
      </dgm:t>
    </dgm:pt>
    <dgm:pt modelId="{2218AB74-9762-4136-8708-6BB5CF7B7754}" type="parTrans" cxnId="{8537B328-0BF3-4C3B-A8EA-2A26CBF0C605}">
      <dgm:prSet/>
      <dgm:spPr/>
      <dgm:t>
        <a:bodyPr/>
        <a:lstStyle/>
        <a:p>
          <a:endParaRPr lang="ru-RU"/>
        </a:p>
      </dgm:t>
    </dgm:pt>
    <dgm:pt modelId="{3A02FA77-D047-4217-988B-A71705F6BEB1}" type="sibTrans" cxnId="{8537B328-0BF3-4C3B-A8EA-2A26CBF0C605}">
      <dgm:prSet/>
      <dgm:spPr/>
      <dgm:t>
        <a:bodyPr/>
        <a:lstStyle/>
        <a:p>
          <a:endParaRPr lang="ru-RU"/>
        </a:p>
      </dgm:t>
    </dgm:pt>
    <dgm:pt modelId="{CDF30DA5-99B4-4864-9CE6-74B2AF005F1D}" type="pres">
      <dgm:prSet presAssocID="{FC2FD295-62E6-4BEA-81E2-CA6761CEAC9B}" presName="linear" presStyleCnt="0">
        <dgm:presLayoutVars>
          <dgm:dir/>
          <dgm:animLvl val="lvl"/>
          <dgm:resizeHandles val="exact"/>
        </dgm:presLayoutVars>
      </dgm:prSet>
      <dgm:spPr/>
    </dgm:pt>
    <dgm:pt modelId="{D4FDCA21-72D3-45E3-8835-1F49BA593D2C}" type="pres">
      <dgm:prSet presAssocID="{6A18D907-4784-4F0F-AEC7-3C936A229E5F}" presName="parentLin" presStyleCnt="0"/>
      <dgm:spPr/>
    </dgm:pt>
    <dgm:pt modelId="{37D6CE3B-0E5A-4C1E-8718-3165127F0B9B}" type="pres">
      <dgm:prSet presAssocID="{6A18D907-4784-4F0F-AEC7-3C936A229E5F}" presName="parentLeftMargin" presStyleLbl="node1" presStyleIdx="0" presStyleCnt="4"/>
      <dgm:spPr/>
    </dgm:pt>
    <dgm:pt modelId="{11AC053D-6352-41F7-AEDC-9037C2AB7ACC}" type="pres">
      <dgm:prSet presAssocID="{6A18D907-4784-4F0F-AEC7-3C936A229E5F}" presName="parentText" presStyleLbl="node1" presStyleIdx="0" presStyleCnt="4" custScaleX="107980" custScaleY="159429">
        <dgm:presLayoutVars>
          <dgm:chMax val="0"/>
          <dgm:bulletEnabled val="1"/>
        </dgm:presLayoutVars>
      </dgm:prSet>
      <dgm:spPr/>
    </dgm:pt>
    <dgm:pt modelId="{360EA669-1827-47D9-A10F-D89ABB4AC6D8}" type="pres">
      <dgm:prSet presAssocID="{6A18D907-4784-4F0F-AEC7-3C936A229E5F}" presName="negativeSpace" presStyleCnt="0"/>
      <dgm:spPr/>
    </dgm:pt>
    <dgm:pt modelId="{A6326529-50E3-43AD-8677-6B113D1CDA2C}" type="pres">
      <dgm:prSet presAssocID="{6A18D907-4784-4F0F-AEC7-3C936A229E5F}" presName="childText" presStyleLbl="conFgAcc1" presStyleIdx="0" presStyleCnt="4">
        <dgm:presLayoutVars>
          <dgm:bulletEnabled val="1"/>
        </dgm:presLayoutVars>
      </dgm:prSet>
      <dgm:spPr/>
    </dgm:pt>
    <dgm:pt modelId="{1E4FB593-78A1-4A95-83E1-DB3008F7F939}" type="pres">
      <dgm:prSet presAssocID="{7AE62775-DBE2-4C3D-9BA1-2F565C2B6B8C}" presName="spaceBetweenRectangles" presStyleCnt="0"/>
      <dgm:spPr/>
    </dgm:pt>
    <dgm:pt modelId="{145E73B1-B438-4024-B777-9EFCD1B9DD76}" type="pres">
      <dgm:prSet presAssocID="{FF8CAD4C-5BF0-48A7-9BDB-7DF561D41945}" presName="parentLin" presStyleCnt="0"/>
      <dgm:spPr/>
    </dgm:pt>
    <dgm:pt modelId="{7DA918D6-D44A-4FB3-AA12-9C96711A10E0}" type="pres">
      <dgm:prSet presAssocID="{FF8CAD4C-5BF0-48A7-9BDB-7DF561D41945}" presName="parentLeftMargin" presStyleLbl="node1" presStyleIdx="0" presStyleCnt="4"/>
      <dgm:spPr/>
    </dgm:pt>
    <dgm:pt modelId="{E173008A-DD53-4040-83FB-ADD41B3C50F7}" type="pres">
      <dgm:prSet presAssocID="{FF8CAD4C-5BF0-48A7-9BDB-7DF561D41945}" presName="parentText" presStyleLbl="node1" presStyleIdx="1" presStyleCnt="4" custScaleX="109552" custScaleY="158203">
        <dgm:presLayoutVars>
          <dgm:chMax val="0"/>
          <dgm:bulletEnabled val="1"/>
        </dgm:presLayoutVars>
      </dgm:prSet>
      <dgm:spPr/>
    </dgm:pt>
    <dgm:pt modelId="{91F8DFC9-8233-4069-B7ED-7BC6037877DD}" type="pres">
      <dgm:prSet presAssocID="{FF8CAD4C-5BF0-48A7-9BDB-7DF561D41945}" presName="negativeSpace" presStyleCnt="0"/>
      <dgm:spPr/>
    </dgm:pt>
    <dgm:pt modelId="{BBFCA4B1-AF19-45E6-A167-3579B82AA1E3}" type="pres">
      <dgm:prSet presAssocID="{FF8CAD4C-5BF0-48A7-9BDB-7DF561D41945}" presName="childText" presStyleLbl="conFgAcc1" presStyleIdx="1" presStyleCnt="4">
        <dgm:presLayoutVars>
          <dgm:bulletEnabled val="1"/>
        </dgm:presLayoutVars>
      </dgm:prSet>
      <dgm:spPr/>
    </dgm:pt>
    <dgm:pt modelId="{D2F32421-4A56-4473-9E3D-AB87A986C081}" type="pres">
      <dgm:prSet presAssocID="{CB1EA08E-188E-4BFB-8C98-F39DDD977C04}" presName="spaceBetweenRectangles" presStyleCnt="0"/>
      <dgm:spPr/>
    </dgm:pt>
    <dgm:pt modelId="{B4FC1A18-3C42-473A-B8B1-3CD0171DE679}" type="pres">
      <dgm:prSet presAssocID="{B1F718CC-9CA0-451D-BA5E-9982F9355E68}" presName="parentLin" presStyleCnt="0"/>
      <dgm:spPr/>
    </dgm:pt>
    <dgm:pt modelId="{CC051B82-1305-4F8C-9163-01A1D7EC0066}" type="pres">
      <dgm:prSet presAssocID="{B1F718CC-9CA0-451D-BA5E-9982F9355E68}" presName="parentLeftMargin" presStyleLbl="node1" presStyleIdx="1" presStyleCnt="4"/>
      <dgm:spPr/>
    </dgm:pt>
    <dgm:pt modelId="{2DDA572A-520F-4346-BB80-65255408F80A}" type="pres">
      <dgm:prSet presAssocID="{B1F718CC-9CA0-451D-BA5E-9982F9355E68}" presName="parentText" presStyleLbl="node1" presStyleIdx="2" presStyleCnt="4" custScaleX="106245" custScaleY="161538" custLinFactNeighborX="17002" custLinFactNeighborY="-6453">
        <dgm:presLayoutVars>
          <dgm:chMax val="0"/>
          <dgm:bulletEnabled val="1"/>
        </dgm:presLayoutVars>
      </dgm:prSet>
      <dgm:spPr/>
    </dgm:pt>
    <dgm:pt modelId="{4851D3B6-6211-4402-B6C6-E37781F86F93}" type="pres">
      <dgm:prSet presAssocID="{B1F718CC-9CA0-451D-BA5E-9982F9355E68}" presName="negativeSpace" presStyleCnt="0"/>
      <dgm:spPr/>
    </dgm:pt>
    <dgm:pt modelId="{B30638E7-2D07-4FAB-9F52-549F14EB6D2D}" type="pres">
      <dgm:prSet presAssocID="{B1F718CC-9CA0-451D-BA5E-9982F9355E68}" presName="childText" presStyleLbl="conFgAcc1" presStyleIdx="2" presStyleCnt="4">
        <dgm:presLayoutVars>
          <dgm:bulletEnabled val="1"/>
        </dgm:presLayoutVars>
      </dgm:prSet>
      <dgm:spPr/>
    </dgm:pt>
    <dgm:pt modelId="{6C5914CA-1298-4270-8337-5C553CDCA219}" type="pres">
      <dgm:prSet presAssocID="{3A02FA77-D047-4217-988B-A71705F6BEB1}" presName="spaceBetweenRectangles" presStyleCnt="0"/>
      <dgm:spPr/>
    </dgm:pt>
    <dgm:pt modelId="{A7D94653-F103-4436-85EB-FD3F6FDF6EAF}" type="pres">
      <dgm:prSet presAssocID="{A2C164CA-274C-468E-B4DD-E31A7252C01B}" presName="parentLin" presStyleCnt="0"/>
      <dgm:spPr/>
    </dgm:pt>
    <dgm:pt modelId="{58C4CBDF-AC01-4C44-8584-45BC4E647EF9}" type="pres">
      <dgm:prSet presAssocID="{A2C164CA-274C-468E-B4DD-E31A7252C01B}" presName="parentLeftMargin" presStyleLbl="node1" presStyleIdx="2" presStyleCnt="4"/>
      <dgm:spPr/>
    </dgm:pt>
    <dgm:pt modelId="{EA6AB3AB-9128-4E64-86D6-5EAB1AADC005}" type="pres">
      <dgm:prSet presAssocID="{A2C164CA-274C-468E-B4DD-E31A7252C01B}" presName="parentText" presStyleLbl="node1" presStyleIdx="3" presStyleCnt="4" custScaleX="108346" custScaleY="147567">
        <dgm:presLayoutVars>
          <dgm:chMax val="0"/>
          <dgm:bulletEnabled val="1"/>
        </dgm:presLayoutVars>
      </dgm:prSet>
      <dgm:spPr/>
    </dgm:pt>
    <dgm:pt modelId="{7C4EA42D-4A97-4B7F-89EF-1A41317790F2}" type="pres">
      <dgm:prSet presAssocID="{A2C164CA-274C-468E-B4DD-E31A7252C01B}" presName="negativeSpace" presStyleCnt="0"/>
      <dgm:spPr/>
    </dgm:pt>
    <dgm:pt modelId="{6E1493C4-773E-4939-A65E-70CFD3CD9E9B}" type="pres">
      <dgm:prSet presAssocID="{A2C164CA-274C-468E-B4DD-E31A7252C0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BC1006-C883-4163-887D-17B2771789AE}" type="presOf" srcId="{FC2FD295-62E6-4BEA-81E2-CA6761CEAC9B}" destId="{CDF30DA5-99B4-4864-9CE6-74B2AF005F1D}" srcOrd="0" destOrd="0" presId="urn:microsoft.com/office/officeart/2005/8/layout/list1"/>
    <dgm:cxn modelId="{7557C21D-23A9-404F-B950-8BDE48FC05B8}" srcId="{FC2FD295-62E6-4BEA-81E2-CA6761CEAC9B}" destId="{6A18D907-4784-4F0F-AEC7-3C936A229E5F}" srcOrd="0" destOrd="0" parTransId="{27134DA3-510D-4709-97F7-6BF0FDD4ECCA}" sibTransId="{7AE62775-DBE2-4C3D-9BA1-2F565C2B6B8C}"/>
    <dgm:cxn modelId="{8A792B1E-E689-4603-90C4-CF46A84DC146}" type="presOf" srcId="{A2C164CA-274C-468E-B4DD-E31A7252C01B}" destId="{58C4CBDF-AC01-4C44-8584-45BC4E647EF9}" srcOrd="0" destOrd="0" presId="urn:microsoft.com/office/officeart/2005/8/layout/list1"/>
    <dgm:cxn modelId="{8537B328-0BF3-4C3B-A8EA-2A26CBF0C605}" srcId="{FC2FD295-62E6-4BEA-81E2-CA6761CEAC9B}" destId="{B1F718CC-9CA0-451D-BA5E-9982F9355E68}" srcOrd="2" destOrd="0" parTransId="{2218AB74-9762-4136-8708-6BB5CF7B7754}" sibTransId="{3A02FA77-D047-4217-988B-A71705F6BEB1}"/>
    <dgm:cxn modelId="{6E99A92E-2074-4549-A71B-FE32C134B655}" type="presOf" srcId="{B1F718CC-9CA0-451D-BA5E-9982F9355E68}" destId="{CC051B82-1305-4F8C-9163-01A1D7EC0066}" srcOrd="0" destOrd="0" presId="urn:microsoft.com/office/officeart/2005/8/layout/list1"/>
    <dgm:cxn modelId="{ED4A6139-2EEA-477C-88D7-3117F5E2991E}" type="presOf" srcId="{FF8CAD4C-5BF0-48A7-9BDB-7DF561D41945}" destId="{7DA918D6-D44A-4FB3-AA12-9C96711A10E0}" srcOrd="0" destOrd="0" presId="urn:microsoft.com/office/officeart/2005/8/layout/list1"/>
    <dgm:cxn modelId="{A54E2A43-5371-443F-984C-BBBFEC952F45}" type="presOf" srcId="{B1F718CC-9CA0-451D-BA5E-9982F9355E68}" destId="{2DDA572A-520F-4346-BB80-65255408F80A}" srcOrd="1" destOrd="0" presId="urn:microsoft.com/office/officeart/2005/8/layout/list1"/>
    <dgm:cxn modelId="{86368359-3789-4AB3-A9F0-920BD71F525A}" srcId="{FC2FD295-62E6-4BEA-81E2-CA6761CEAC9B}" destId="{A2C164CA-274C-468E-B4DD-E31A7252C01B}" srcOrd="3" destOrd="0" parTransId="{F3D439C8-B32D-4D3E-84EA-7A136CF1D3B8}" sibTransId="{1E3A284F-DAEA-4538-BDFD-2B6F6ED2A0E0}"/>
    <dgm:cxn modelId="{0646218B-1ADE-4C1E-9BFE-D0749B4B658C}" type="presOf" srcId="{A2C164CA-274C-468E-B4DD-E31A7252C01B}" destId="{EA6AB3AB-9128-4E64-86D6-5EAB1AADC005}" srcOrd="1" destOrd="0" presId="urn:microsoft.com/office/officeart/2005/8/layout/list1"/>
    <dgm:cxn modelId="{1D900692-F944-4083-A28D-F8E95C5D91CF}" type="presOf" srcId="{FF8CAD4C-5BF0-48A7-9BDB-7DF561D41945}" destId="{E173008A-DD53-4040-83FB-ADD41B3C50F7}" srcOrd="1" destOrd="0" presId="urn:microsoft.com/office/officeart/2005/8/layout/list1"/>
    <dgm:cxn modelId="{7C96B894-79CF-435D-BCD5-A921FA9CD7F4}" srcId="{FC2FD295-62E6-4BEA-81E2-CA6761CEAC9B}" destId="{FF8CAD4C-5BF0-48A7-9BDB-7DF561D41945}" srcOrd="1" destOrd="0" parTransId="{7FCCFFD8-563E-4001-8BD0-5E9C53996F27}" sibTransId="{CB1EA08E-188E-4BFB-8C98-F39DDD977C04}"/>
    <dgm:cxn modelId="{F5DE00A2-B55F-4B8D-A6AA-FE96D4ECCA3F}" type="presOf" srcId="{6A18D907-4784-4F0F-AEC7-3C936A229E5F}" destId="{37D6CE3B-0E5A-4C1E-8718-3165127F0B9B}" srcOrd="0" destOrd="0" presId="urn:microsoft.com/office/officeart/2005/8/layout/list1"/>
    <dgm:cxn modelId="{F6AD27C5-37AB-4B82-AD48-ED91C7DC382E}" type="presOf" srcId="{6A18D907-4784-4F0F-AEC7-3C936A229E5F}" destId="{11AC053D-6352-41F7-AEDC-9037C2AB7ACC}" srcOrd="1" destOrd="0" presId="urn:microsoft.com/office/officeart/2005/8/layout/list1"/>
    <dgm:cxn modelId="{22A44873-E279-4969-B38C-B8BD23421E0C}" type="presParOf" srcId="{CDF30DA5-99B4-4864-9CE6-74B2AF005F1D}" destId="{D4FDCA21-72D3-45E3-8835-1F49BA593D2C}" srcOrd="0" destOrd="0" presId="urn:microsoft.com/office/officeart/2005/8/layout/list1"/>
    <dgm:cxn modelId="{5465644F-EBB4-4C51-9656-3D87D389EAE4}" type="presParOf" srcId="{D4FDCA21-72D3-45E3-8835-1F49BA593D2C}" destId="{37D6CE3B-0E5A-4C1E-8718-3165127F0B9B}" srcOrd="0" destOrd="0" presId="urn:microsoft.com/office/officeart/2005/8/layout/list1"/>
    <dgm:cxn modelId="{5347FBB9-CF41-47A3-B827-0BAC460CCB60}" type="presParOf" srcId="{D4FDCA21-72D3-45E3-8835-1F49BA593D2C}" destId="{11AC053D-6352-41F7-AEDC-9037C2AB7ACC}" srcOrd="1" destOrd="0" presId="urn:microsoft.com/office/officeart/2005/8/layout/list1"/>
    <dgm:cxn modelId="{F4E33C4A-7F41-4701-9857-A00B2F874D06}" type="presParOf" srcId="{CDF30DA5-99B4-4864-9CE6-74B2AF005F1D}" destId="{360EA669-1827-47D9-A10F-D89ABB4AC6D8}" srcOrd="1" destOrd="0" presId="urn:microsoft.com/office/officeart/2005/8/layout/list1"/>
    <dgm:cxn modelId="{FA89C2FF-621A-4505-9764-935C9443C9CB}" type="presParOf" srcId="{CDF30DA5-99B4-4864-9CE6-74B2AF005F1D}" destId="{A6326529-50E3-43AD-8677-6B113D1CDA2C}" srcOrd="2" destOrd="0" presId="urn:microsoft.com/office/officeart/2005/8/layout/list1"/>
    <dgm:cxn modelId="{E9453E88-6196-4DFA-A524-219C04BFAAEF}" type="presParOf" srcId="{CDF30DA5-99B4-4864-9CE6-74B2AF005F1D}" destId="{1E4FB593-78A1-4A95-83E1-DB3008F7F939}" srcOrd="3" destOrd="0" presId="urn:microsoft.com/office/officeart/2005/8/layout/list1"/>
    <dgm:cxn modelId="{D17B45D7-EBC5-4414-82EA-982C938A6F14}" type="presParOf" srcId="{CDF30DA5-99B4-4864-9CE6-74B2AF005F1D}" destId="{145E73B1-B438-4024-B777-9EFCD1B9DD76}" srcOrd="4" destOrd="0" presId="urn:microsoft.com/office/officeart/2005/8/layout/list1"/>
    <dgm:cxn modelId="{78107E69-6D53-4BC7-AC6F-1B88D5734513}" type="presParOf" srcId="{145E73B1-B438-4024-B777-9EFCD1B9DD76}" destId="{7DA918D6-D44A-4FB3-AA12-9C96711A10E0}" srcOrd="0" destOrd="0" presId="urn:microsoft.com/office/officeart/2005/8/layout/list1"/>
    <dgm:cxn modelId="{9761468D-7512-428A-BC65-B3DBF82B5511}" type="presParOf" srcId="{145E73B1-B438-4024-B777-9EFCD1B9DD76}" destId="{E173008A-DD53-4040-83FB-ADD41B3C50F7}" srcOrd="1" destOrd="0" presId="urn:microsoft.com/office/officeart/2005/8/layout/list1"/>
    <dgm:cxn modelId="{78F2B918-EE80-43C1-ADF5-81D2B054519C}" type="presParOf" srcId="{CDF30DA5-99B4-4864-9CE6-74B2AF005F1D}" destId="{91F8DFC9-8233-4069-B7ED-7BC6037877DD}" srcOrd="5" destOrd="0" presId="urn:microsoft.com/office/officeart/2005/8/layout/list1"/>
    <dgm:cxn modelId="{4BD4CD8F-E0BD-41F6-BA89-C3715EA82888}" type="presParOf" srcId="{CDF30DA5-99B4-4864-9CE6-74B2AF005F1D}" destId="{BBFCA4B1-AF19-45E6-A167-3579B82AA1E3}" srcOrd="6" destOrd="0" presId="urn:microsoft.com/office/officeart/2005/8/layout/list1"/>
    <dgm:cxn modelId="{4080C067-C449-4FEF-B8CA-3B02CD115659}" type="presParOf" srcId="{CDF30DA5-99B4-4864-9CE6-74B2AF005F1D}" destId="{D2F32421-4A56-4473-9E3D-AB87A986C081}" srcOrd="7" destOrd="0" presId="urn:microsoft.com/office/officeart/2005/8/layout/list1"/>
    <dgm:cxn modelId="{8D1356A6-36F6-4C04-925E-BCD028945D6F}" type="presParOf" srcId="{CDF30DA5-99B4-4864-9CE6-74B2AF005F1D}" destId="{B4FC1A18-3C42-473A-B8B1-3CD0171DE679}" srcOrd="8" destOrd="0" presId="urn:microsoft.com/office/officeart/2005/8/layout/list1"/>
    <dgm:cxn modelId="{094A4E6B-1E8B-457F-B19F-4E00F2A96E2F}" type="presParOf" srcId="{B4FC1A18-3C42-473A-B8B1-3CD0171DE679}" destId="{CC051B82-1305-4F8C-9163-01A1D7EC0066}" srcOrd="0" destOrd="0" presId="urn:microsoft.com/office/officeart/2005/8/layout/list1"/>
    <dgm:cxn modelId="{CA38CE32-C636-468A-B4C1-DB2EFEA292B7}" type="presParOf" srcId="{B4FC1A18-3C42-473A-B8B1-3CD0171DE679}" destId="{2DDA572A-520F-4346-BB80-65255408F80A}" srcOrd="1" destOrd="0" presId="urn:microsoft.com/office/officeart/2005/8/layout/list1"/>
    <dgm:cxn modelId="{F1158F8B-06E9-41CB-B4A5-A0C38F7CBAC5}" type="presParOf" srcId="{CDF30DA5-99B4-4864-9CE6-74B2AF005F1D}" destId="{4851D3B6-6211-4402-B6C6-E37781F86F93}" srcOrd="9" destOrd="0" presId="urn:microsoft.com/office/officeart/2005/8/layout/list1"/>
    <dgm:cxn modelId="{ECE5C157-67B5-4286-A003-CCBAB876381A}" type="presParOf" srcId="{CDF30DA5-99B4-4864-9CE6-74B2AF005F1D}" destId="{B30638E7-2D07-4FAB-9F52-549F14EB6D2D}" srcOrd="10" destOrd="0" presId="urn:microsoft.com/office/officeart/2005/8/layout/list1"/>
    <dgm:cxn modelId="{DF30B808-FDDE-46CA-88B5-FBDD9DC7C998}" type="presParOf" srcId="{CDF30DA5-99B4-4864-9CE6-74B2AF005F1D}" destId="{6C5914CA-1298-4270-8337-5C553CDCA219}" srcOrd="11" destOrd="0" presId="urn:microsoft.com/office/officeart/2005/8/layout/list1"/>
    <dgm:cxn modelId="{6F769230-D67A-4721-AEEE-4B8537AFB543}" type="presParOf" srcId="{CDF30DA5-99B4-4864-9CE6-74B2AF005F1D}" destId="{A7D94653-F103-4436-85EB-FD3F6FDF6EAF}" srcOrd="12" destOrd="0" presId="urn:microsoft.com/office/officeart/2005/8/layout/list1"/>
    <dgm:cxn modelId="{8D0A4B4C-ABF3-4BB0-A44B-4BABC0EED4A1}" type="presParOf" srcId="{A7D94653-F103-4436-85EB-FD3F6FDF6EAF}" destId="{58C4CBDF-AC01-4C44-8584-45BC4E647EF9}" srcOrd="0" destOrd="0" presId="urn:microsoft.com/office/officeart/2005/8/layout/list1"/>
    <dgm:cxn modelId="{8D82A08F-3B22-4842-A715-A85EC180D769}" type="presParOf" srcId="{A7D94653-F103-4436-85EB-FD3F6FDF6EAF}" destId="{EA6AB3AB-9128-4E64-86D6-5EAB1AADC005}" srcOrd="1" destOrd="0" presId="urn:microsoft.com/office/officeart/2005/8/layout/list1"/>
    <dgm:cxn modelId="{EE6195D6-EDA2-45E7-85C4-A1AD1B08B295}" type="presParOf" srcId="{CDF30DA5-99B4-4864-9CE6-74B2AF005F1D}" destId="{7C4EA42D-4A97-4B7F-89EF-1A41317790F2}" srcOrd="13" destOrd="0" presId="urn:microsoft.com/office/officeart/2005/8/layout/list1"/>
    <dgm:cxn modelId="{85662E84-CF71-4667-BB87-ED26CAA31B30}" type="presParOf" srcId="{CDF30DA5-99B4-4864-9CE6-74B2AF005F1D}" destId="{6E1493C4-773E-4939-A65E-70CFD3CD9E9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455854-9926-4814-B11F-163FD984FD1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63BC78F-55CD-479E-A3C7-C20E75AEBE26}">
      <dgm:prSet phldrT="[Текст]"/>
      <dgm:spPr/>
      <dgm:t>
        <a:bodyPr/>
        <a:lstStyle/>
        <a:p>
          <a:r>
            <a:rPr lang="uk-UA" b="1" dirty="0">
              <a:solidFill>
                <a:schemeClr val="accent4">
                  <a:lumMod val="50000"/>
                </a:schemeClr>
              </a:solidFill>
            </a:rPr>
            <a:t>матеріали </a:t>
          </a:r>
        </a:p>
      </dgm:t>
    </dgm:pt>
    <dgm:pt modelId="{FB6AFA83-B139-473E-9D94-F07EA8D92B50}" type="parTrans" cxnId="{D99EA85F-6817-4FC1-A5D2-EDA7876254F7}">
      <dgm:prSet/>
      <dgm:spPr/>
      <dgm:t>
        <a:bodyPr/>
        <a:lstStyle/>
        <a:p>
          <a:endParaRPr lang="uk-UA"/>
        </a:p>
      </dgm:t>
    </dgm:pt>
    <dgm:pt modelId="{F47960A5-8AB7-45E7-BDF5-D509EF22A0A0}" type="sibTrans" cxnId="{D99EA85F-6817-4FC1-A5D2-EDA7876254F7}">
      <dgm:prSet/>
      <dgm:spPr/>
      <dgm:t>
        <a:bodyPr/>
        <a:lstStyle/>
        <a:p>
          <a:endParaRPr lang="uk-UA"/>
        </a:p>
      </dgm:t>
    </dgm:pt>
    <dgm:pt modelId="{5F32353F-8F31-4877-853E-84C2AAF4B7D7}">
      <dgm:prSet phldrT="[Текст]"/>
      <dgm:spPr/>
      <dgm:t>
        <a:bodyPr/>
        <a:lstStyle/>
        <a:p>
          <a:r>
            <a:rPr lang="uk-UA" b="1" dirty="0">
              <a:solidFill>
                <a:schemeClr val="accent4">
                  <a:lumMod val="50000"/>
                </a:schemeClr>
              </a:solidFill>
            </a:rPr>
            <a:t>природні явища </a:t>
          </a:r>
        </a:p>
      </dgm:t>
    </dgm:pt>
    <dgm:pt modelId="{E60098FD-4EA5-42F2-BF37-0BE5E942582F}" type="parTrans" cxnId="{BABA92F1-40FC-4793-8B20-5CE5520F1402}">
      <dgm:prSet/>
      <dgm:spPr/>
      <dgm:t>
        <a:bodyPr/>
        <a:lstStyle/>
        <a:p>
          <a:endParaRPr lang="uk-UA"/>
        </a:p>
      </dgm:t>
    </dgm:pt>
    <dgm:pt modelId="{50B767CC-525F-4327-B1DC-8A0CF71E05C2}" type="sibTrans" cxnId="{BABA92F1-40FC-4793-8B20-5CE5520F1402}">
      <dgm:prSet/>
      <dgm:spPr/>
      <dgm:t>
        <a:bodyPr/>
        <a:lstStyle/>
        <a:p>
          <a:endParaRPr lang="uk-UA"/>
        </a:p>
      </dgm:t>
    </dgm:pt>
    <dgm:pt modelId="{CA2E080A-2288-4B10-8FB7-95EF1BD00A1B}">
      <dgm:prSet phldrT="[Текст]"/>
      <dgm:spPr/>
      <dgm:t>
        <a:bodyPr/>
        <a:lstStyle/>
        <a:p>
          <a:r>
            <a:rPr lang="uk-UA" b="1" dirty="0">
              <a:solidFill>
                <a:schemeClr val="accent4">
                  <a:lumMod val="50000"/>
                </a:schemeClr>
              </a:solidFill>
            </a:rPr>
            <a:t>агрегатні стани води </a:t>
          </a:r>
        </a:p>
      </dgm:t>
    </dgm:pt>
    <dgm:pt modelId="{625C48B8-7655-4965-8A63-0383757B70AB}" type="parTrans" cxnId="{0514FAF8-E5F7-42A5-945B-3F88086E4D07}">
      <dgm:prSet/>
      <dgm:spPr/>
      <dgm:t>
        <a:bodyPr/>
        <a:lstStyle/>
        <a:p>
          <a:endParaRPr lang="uk-UA"/>
        </a:p>
      </dgm:t>
    </dgm:pt>
    <dgm:pt modelId="{622E4B47-D94F-4257-8E16-49AA9B047061}" type="sibTrans" cxnId="{0514FAF8-E5F7-42A5-945B-3F88086E4D07}">
      <dgm:prSet/>
      <dgm:spPr/>
      <dgm:t>
        <a:bodyPr/>
        <a:lstStyle/>
        <a:p>
          <a:endParaRPr lang="uk-UA"/>
        </a:p>
      </dgm:t>
    </dgm:pt>
    <dgm:pt modelId="{9D808C0D-EA51-4D68-847C-63BAEED01CAF}">
      <dgm:prSet/>
      <dgm:spPr/>
      <dgm:t>
        <a:bodyPr/>
        <a:lstStyle/>
        <a:p>
          <a:r>
            <a:rPr lang="uk-UA" b="1" dirty="0">
              <a:solidFill>
                <a:schemeClr val="accent4">
                  <a:lumMod val="50000"/>
                </a:schemeClr>
              </a:solidFill>
            </a:rPr>
            <a:t>світ речей </a:t>
          </a:r>
        </a:p>
      </dgm:t>
    </dgm:pt>
    <dgm:pt modelId="{3D197FAD-6CDD-414F-A53B-A9D7F801E619}" type="parTrans" cxnId="{7FEC6E85-A240-4047-8ACD-2AFDCA53F9FC}">
      <dgm:prSet/>
      <dgm:spPr/>
      <dgm:t>
        <a:bodyPr/>
        <a:lstStyle/>
        <a:p>
          <a:endParaRPr lang="uk-UA"/>
        </a:p>
      </dgm:t>
    </dgm:pt>
    <dgm:pt modelId="{D94A8029-C449-4F36-80C2-AABFFE52C465}" type="sibTrans" cxnId="{7FEC6E85-A240-4047-8ACD-2AFDCA53F9FC}">
      <dgm:prSet/>
      <dgm:spPr/>
      <dgm:t>
        <a:bodyPr/>
        <a:lstStyle/>
        <a:p>
          <a:endParaRPr lang="uk-UA"/>
        </a:p>
      </dgm:t>
    </dgm:pt>
    <dgm:pt modelId="{D6262DBE-2DC7-4248-B706-D354EF374898}">
      <dgm:prSet phldrT="[Текст]"/>
      <dgm:spPr/>
      <dgm:t>
        <a:bodyPr/>
        <a:lstStyle/>
        <a:p>
          <a:r>
            <a:rPr lang="uk-UA" b="1" dirty="0">
              <a:solidFill>
                <a:schemeClr val="accent4">
                  <a:lumMod val="50000"/>
                </a:schemeClr>
              </a:solidFill>
            </a:rPr>
            <a:t>світ рослин </a:t>
          </a:r>
        </a:p>
      </dgm:t>
    </dgm:pt>
    <dgm:pt modelId="{BF040BF0-190A-407C-9AA1-BED566EA5499}" type="parTrans" cxnId="{18BC9B8F-210D-40FC-9063-37CD557E9A8D}">
      <dgm:prSet/>
      <dgm:spPr/>
      <dgm:t>
        <a:bodyPr/>
        <a:lstStyle/>
        <a:p>
          <a:endParaRPr lang="uk-UA"/>
        </a:p>
      </dgm:t>
    </dgm:pt>
    <dgm:pt modelId="{0DA46EAC-72DC-4FA4-9725-DBDC1C2FB0B4}" type="sibTrans" cxnId="{18BC9B8F-210D-40FC-9063-37CD557E9A8D}">
      <dgm:prSet/>
      <dgm:spPr/>
      <dgm:t>
        <a:bodyPr/>
        <a:lstStyle/>
        <a:p>
          <a:endParaRPr lang="uk-UA"/>
        </a:p>
      </dgm:t>
    </dgm:pt>
    <dgm:pt modelId="{F6CB5023-7AD5-4CBB-81E9-AE65AB386FFB}">
      <dgm:prSet/>
      <dgm:spPr/>
      <dgm:t>
        <a:bodyPr/>
        <a:lstStyle/>
        <a:p>
          <a:r>
            <a:rPr lang="uk-UA" b="1" dirty="0">
              <a:solidFill>
                <a:schemeClr val="accent4">
                  <a:lumMod val="50000"/>
                </a:schemeClr>
              </a:solidFill>
            </a:rPr>
            <a:t>геометричні еталони </a:t>
          </a:r>
        </a:p>
      </dgm:t>
    </dgm:pt>
    <dgm:pt modelId="{51E2B9FB-6C45-482A-B168-E1EA36401DBB}" type="parTrans" cxnId="{05F52E49-5A45-4762-8A7D-948274DC0675}">
      <dgm:prSet/>
      <dgm:spPr/>
      <dgm:t>
        <a:bodyPr/>
        <a:lstStyle/>
        <a:p>
          <a:endParaRPr lang="uk-UA"/>
        </a:p>
      </dgm:t>
    </dgm:pt>
    <dgm:pt modelId="{4F6F99EE-64FC-48CE-9AEB-DC2AE1A1077F}" type="sibTrans" cxnId="{05F52E49-5A45-4762-8A7D-948274DC0675}">
      <dgm:prSet/>
      <dgm:spPr/>
      <dgm:t>
        <a:bodyPr/>
        <a:lstStyle/>
        <a:p>
          <a:endParaRPr lang="uk-UA"/>
        </a:p>
      </dgm:t>
    </dgm:pt>
    <dgm:pt modelId="{562F3216-CDE4-40EE-83C4-7A31CC1169FE}" type="pres">
      <dgm:prSet presAssocID="{D9455854-9926-4814-B11F-163FD984FD14}" presName="Name0" presStyleCnt="0">
        <dgm:presLayoutVars>
          <dgm:chMax val="7"/>
          <dgm:chPref val="7"/>
          <dgm:dir/>
        </dgm:presLayoutVars>
      </dgm:prSet>
      <dgm:spPr/>
    </dgm:pt>
    <dgm:pt modelId="{3B572EF9-EF95-480D-9B02-C4DCF0A1F06D}" type="pres">
      <dgm:prSet presAssocID="{D9455854-9926-4814-B11F-163FD984FD14}" presName="Name1" presStyleCnt="0"/>
      <dgm:spPr/>
    </dgm:pt>
    <dgm:pt modelId="{4D2E8300-4A63-4F47-8309-88F272E78192}" type="pres">
      <dgm:prSet presAssocID="{D9455854-9926-4814-B11F-163FD984FD14}" presName="cycle" presStyleCnt="0"/>
      <dgm:spPr/>
    </dgm:pt>
    <dgm:pt modelId="{D9AB584F-6978-4D47-AFAB-3FAB83688943}" type="pres">
      <dgm:prSet presAssocID="{D9455854-9926-4814-B11F-163FD984FD14}" presName="srcNode" presStyleLbl="node1" presStyleIdx="0" presStyleCnt="6"/>
      <dgm:spPr/>
    </dgm:pt>
    <dgm:pt modelId="{7BF7FB48-A9E2-4C58-A2B4-2A8655130E4E}" type="pres">
      <dgm:prSet presAssocID="{D9455854-9926-4814-B11F-163FD984FD14}" presName="conn" presStyleLbl="parChTrans1D2" presStyleIdx="0" presStyleCnt="1"/>
      <dgm:spPr/>
    </dgm:pt>
    <dgm:pt modelId="{91952F46-5D99-4759-A536-EBC46598F9E2}" type="pres">
      <dgm:prSet presAssocID="{D9455854-9926-4814-B11F-163FD984FD14}" presName="extraNode" presStyleLbl="node1" presStyleIdx="0" presStyleCnt="6"/>
      <dgm:spPr/>
    </dgm:pt>
    <dgm:pt modelId="{F8D51696-95F1-4AB4-A86E-8A733C652175}" type="pres">
      <dgm:prSet presAssocID="{D9455854-9926-4814-B11F-163FD984FD14}" presName="dstNode" presStyleLbl="node1" presStyleIdx="0" presStyleCnt="6"/>
      <dgm:spPr/>
    </dgm:pt>
    <dgm:pt modelId="{7DB737FC-F684-406D-8E67-FE971F79DB4F}" type="pres">
      <dgm:prSet presAssocID="{163BC78F-55CD-479E-A3C7-C20E75AEBE26}" presName="text_1" presStyleLbl="node1" presStyleIdx="0" presStyleCnt="6">
        <dgm:presLayoutVars>
          <dgm:bulletEnabled val="1"/>
        </dgm:presLayoutVars>
      </dgm:prSet>
      <dgm:spPr/>
    </dgm:pt>
    <dgm:pt modelId="{0AD15BFB-0D77-4C80-9B2E-3C7CD604758D}" type="pres">
      <dgm:prSet presAssocID="{163BC78F-55CD-479E-A3C7-C20E75AEBE26}" presName="accent_1" presStyleCnt="0"/>
      <dgm:spPr/>
    </dgm:pt>
    <dgm:pt modelId="{A110C5D1-24BE-4FD0-A92A-B5B84CE754E1}" type="pres">
      <dgm:prSet presAssocID="{163BC78F-55CD-479E-A3C7-C20E75AEBE26}" presName="accentRepeatNode" presStyleLbl="solidFgAcc1" presStyleIdx="0" presStyleCnt="6"/>
      <dgm:spPr/>
    </dgm:pt>
    <dgm:pt modelId="{86AEA19A-AB2B-4A84-B129-488B27F16DBF}" type="pres">
      <dgm:prSet presAssocID="{5F32353F-8F31-4877-853E-84C2AAF4B7D7}" presName="text_2" presStyleLbl="node1" presStyleIdx="1" presStyleCnt="6">
        <dgm:presLayoutVars>
          <dgm:bulletEnabled val="1"/>
        </dgm:presLayoutVars>
      </dgm:prSet>
      <dgm:spPr/>
    </dgm:pt>
    <dgm:pt modelId="{38F6C2C0-EA3F-40C2-B006-421400B70AD0}" type="pres">
      <dgm:prSet presAssocID="{5F32353F-8F31-4877-853E-84C2AAF4B7D7}" presName="accent_2" presStyleCnt="0"/>
      <dgm:spPr/>
    </dgm:pt>
    <dgm:pt modelId="{B1F52D5C-2F4E-4504-8000-D196D0ED94F5}" type="pres">
      <dgm:prSet presAssocID="{5F32353F-8F31-4877-853E-84C2AAF4B7D7}" presName="accentRepeatNode" presStyleLbl="solidFgAcc1" presStyleIdx="1" presStyleCnt="6"/>
      <dgm:spPr/>
    </dgm:pt>
    <dgm:pt modelId="{54EA7B2E-8E7C-45C0-8F0D-6AB6E793BE3E}" type="pres">
      <dgm:prSet presAssocID="{CA2E080A-2288-4B10-8FB7-95EF1BD00A1B}" presName="text_3" presStyleLbl="node1" presStyleIdx="2" presStyleCnt="6">
        <dgm:presLayoutVars>
          <dgm:bulletEnabled val="1"/>
        </dgm:presLayoutVars>
      </dgm:prSet>
      <dgm:spPr/>
    </dgm:pt>
    <dgm:pt modelId="{FE094119-011D-492C-8D18-20F17F22F64B}" type="pres">
      <dgm:prSet presAssocID="{CA2E080A-2288-4B10-8FB7-95EF1BD00A1B}" presName="accent_3" presStyleCnt="0"/>
      <dgm:spPr/>
    </dgm:pt>
    <dgm:pt modelId="{95C79B67-E069-497C-9A96-F90BB21916F3}" type="pres">
      <dgm:prSet presAssocID="{CA2E080A-2288-4B10-8FB7-95EF1BD00A1B}" presName="accentRepeatNode" presStyleLbl="solidFgAcc1" presStyleIdx="2" presStyleCnt="6"/>
      <dgm:spPr/>
    </dgm:pt>
    <dgm:pt modelId="{71B0EDB9-9F35-48A0-BA2B-DB93EAD7DD4A}" type="pres">
      <dgm:prSet presAssocID="{D6262DBE-2DC7-4248-B706-D354EF374898}" presName="text_4" presStyleLbl="node1" presStyleIdx="3" presStyleCnt="6">
        <dgm:presLayoutVars>
          <dgm:bulletEnabled val="1"/>
        </dgm:presLayoutVars>
      </dgm:prSet>
      <dgm:spPr/>
    </dgm:pt>
    <dgm:pt modelId="{02A0EAD5-D432-4928-80DA-918848828298}" type="pres">
      <dgm:prSet presAssocID="{D6262DBE-2DC7-4248-B706-D354EF374898}" presName="accent_4" presStyleCnt="0"/>
      <dgm:spPr/>
    </dgm:pt>
    <dgm:pt modelId="{216AA730-EDCB-462C-87A5-1C5706FBBA37}" type="pres">
      <dgm:prSet presAssocID="{D6262DBE-2DC7-4248-B706-D354EF374898}" presName="accentRepeatNode" presStyleLbl="solidFgAcc1" presStyleIdx="3" presStyleCnt="6"/>
      <dgm:spPr/>
    </dgm:pt>
    <dgm:pt modelId="{775E3396-8B02-422B-9E7D-96A1AC293F3D}" type="pres">
      <dgm:prSet presAssocID="{9D808C0D-EA51-4D68-847C-63BAEED01CAF}" presName="text_5" presStyleLbl="node1" presStyleIdx="4" presStyleCnt="6">
        <dgm:presLayoutVars>
          <dgm:bulletEnabled val="1"/>
        </dgm:presLayoutVars>
      </dgm:prSet>
      <dgm:spPr/>
    </dgm:pt>
    <dgm:pt modelId="{A9ACBD3C-8525-49F4-8B1C-5BAD19FE3CE0}" type="pres">
      <dgm:prSet presAssocID="{9D808C0D-EA51-4D68-847C-63BAEED01CAF}" presName="accent_5" presStyleCnt="0"/>
      <dgm:spPr/>
    </dgm:pt>
    <dgm:pt modelId="{3D87B6D4-AEE1-4B77-A352-925D898D1831}" type="pres">
      <dgm:prSet presAssocID="{9D808C0D-EA51-4D68-847C-63BAEED01CAF}" presName="accentRepeatNode" presStyleLbl="solidFgAcc1" presStyleIdx="4" presStyleCnt="6"/>
      <dgm:spPr/>
    </dgm:pt>
    <dgm:pt modelId="{5B9E566D-C78C-4670-AF2A-B0E916D8FC65}" type="pres">
      <dgm:prSet presAssocID="{F6CB5023-7AD5-4CBB-81E9-AE65AB386FFB}" presName="text_6" presStyleLbl="node1" presStyleIdx="5" presStyleCnt="6">
        <dgm:presLayoutVars>
          <dgm:bulletEnabled val="1"/>
        </dgm:presLayoutVars>
      </dgm:prSet>
      <dgm:spPr/>
    </dgm:pt>
    <dgm:pt modelId="{01642E11-B66D-4BB6-9A33-8EB9FEEB153F}" type="pres">
      <dgm:prSet presAssocID="{F6CB5023-7AD5-4CBB-81E9-AE65AB386FFB}" presName="accent_6" presStyleCnt="0"/>
      <dgm:spPr/>
    </dgm:pt>
    <dgm:pt modelId="{DF815C7D-B6FA-456A-AA12-81359482F42F}" type="pres">
      <dgm:prSet presAssocID="{F6CB5023-7AD5-4CBB-81E9-AE65AB386FFB}" presName="accentRepeatNode" presStyleLbl="solidFgAcc1" presStyleIdx="5" presStyleCnt="6"/>
      <dgm:spPr/>
    </dgm:pt>
  </dgm:ptLst>
  <dgm:cxnLst>
    <dgm:cxn modelId="{947DD111-AD6E-4BDA-8D32-203409CB0A96}" type="presOf" srcId="{D9455854-9926-4814-B11F-163FD984FD14}" destId="{562F3216-CDE4-40EE-83C4-7A31CC1169FE}" srcOrd="0" destOrd="0" presId="urn:microsoft.com/office/officeart/2008/layout/VerticalCurvedList"/>
    <dgm:cxn modelId="{F33F7B5C-34FB-4478-85A1-7AD4E7F5A1C3}" type="presOf" srcId="{5F32353F-8F31-4877-853E-84C2AAF4B7D7}" destId="{86AEA19A-AB2B-4A84-B129-488B27F16DBF}" srcOrd="0" destOrd="0" presId="urn:microsoft.com/office/officeart/2008/layout/VerticalCurvedList"/>
    <dgm:cxn modelId="{D99EA85F-6817-4FC1-A5D2-EDA7876254F7}" srcId="{D9455854-9926-4814-B11F-163FD984FD14}" destId="{163BC78F-55CD-479E-A3C7-C20E75AEBE26}" srcOrd="0" destOrd="0" parTransId="{FB6AFA83-B139-473E-9D94-F07EA8D92B50}" sibTransId="{F47960A5-8AB7-45E7-BDF5-D509EF22A0A0}"/>
    <dgm:cxn modelId="{5287E260-8292-4C35-B4BB-17CAD12F264C}" type="presOf" srcId="{D6262DBE-2DC7-4248-B706-D354EF374898}" destId="{71B0EDB9-9F35-48A0-BA2B-DB93EAD7DD4A}" srcOrd="0" destOrd="0" presId="urn:microsoft.com/office/officeart/2008/layout/VerticalCurvedList"/>
    <dgm:cxn modelId="{05F52E49-5A45-4762-8A7D-948274DC0675}" srcId="{D9455854-9926-4814-B11F-163FD984FD14}" destId="{F6CB5023-7AD5-4CBB-81E9-AE65AB386FFB}" srcOrd="5" destOrd="0" parTransId="{51E2B9FB-6C45-482A-B168-E1EA36401DBB}" sibTransId="{4F6F99EE-64FC-48CE-9AEB-DC2AE1A1077F}"/>
    <dgm:cxn modelId="{21E7837F-5583-4759-BAA1-F97239C07F16}" type="presOf" srcId="{F47960A5-8AB7-45E7-BDF5-D509EF22A0A0}" destId="{7BF7FB48-A9E2-4C58-A2B4-2A8655130E4E}" srcOrd="0" destOrd="0" presId="urn:microsoft.com/office/officeart/2008/layout/VerticalCurvedList"/>
    <dgm:cxn modelId="{7FEC6E85-A240-4047-8ACD-2AFDCA53F9FC}" srcId="{D9455854-9926-4814-B11F-163FD984FD14}" destId="{9D808C0D-EA51-4D68-847C-63BAEED01CAF}" srcOrd="4" destOrd="0" parTransId="{3D197FAD-6CDD-414F-A53B-A9D7F801E619}" sibTransId="{D94A8029-C449-4F36-80C2-AABFFE52C465}"/>
    <dgm:cxn modelId="{5FD21A88-D61F-4AAF-96B9-464BBB43560E}" type="presOf" srcId="{F6CB5023-7AD5-4CBB-81E9-AE65AB386FFB}" destId="{5B9E566D-C78C-4670-AF2A-B0E916D8FC65}" srcOrd="0" destOrd="0" presId="urn:microsoft.com/office/officeart/2008/layout/VerticalCurvedList"/>
    <dgm:cxn modelId="{18BC9B8F-210D-40FC-9063-37CD557E9A8D}" srcId="{D9455854-9926-4814-B11F-163FD984FD14}" destId="{D6262DBE-2DC7-4248-B706-D354EF374898}" srcOrd="3" destOrd="0" parTransId="{BF040BF0-190A-407C-9AA1-BED566EA5499}" sibTransId="{0DA46EAC-72DC-4FA4-9725-DBDC1C2FB0B4}"/>
    <dgm:cxn modelId="{0BD767A9-C4C4-4820-B1F1-9339AC417CE6}" type="presOf" srcId="{163BC78F-55CD-479E-A3C7-C20E75AEBE26}" destId="{7DB737FC-F684-406D-8E67-FE971F79DB4F}" srcOrd="0" destOrd="0" presId="urn:microsoft.com/office/officeart/2008/layout/VerticalCurvedList"/>
    <dgm:cxn modelId="{FF9179AA-6F6A-43FC-8CF9-8E361C777AF4}" type="presOf" srcId="{CA2E080A-2288-4B10-8FB7-95EF1BD00A1B}" destId="{54EA7B2E-8E7C-45C0-8F0D-6AB6E793BE3E}" srcOrd="0" destOrd="0" presId="urn:microsoft.com/office/officeart/2008/layout/VerticalCurvedList"/>
    <dgm:cxn modelId="{583922E0-75AD-4951-98A1-4EDF672A41CA}" type="presOf" srcId="{9D808C0D-EA51-4D68-847C-63BAEED01CAF}" destId="{775E3396-8B02-422B-9E7D-96A1AC293F3D}" srcOrd="0" destOrd="0" presId="urn:microsoft.com/office/officeart/2008/layout/VerticalCurvedList"/>
    <dgm:cxn modelId="{BABA92F1-40FC-4793-8B20-5CE5520F1402}" srcId="{D9455854-9926-4814-B11F-163FD984FD14}" destId="{5F32353F-8F31-4877-853E-84C2AAF4B7D7}" srcOrd="1" destOrd="0" parTransId="{E60098FD-4EA5-42F2-BF37-0BE5E942582F}" sibTransId="{50B767CC-525F-4327-B1DC-8A0CF71E05C2}"/>
    <dgm:cxn modelId="{0514FAF8-E5F7-42A5-945B-3F88086E4D07}" srcId="{D9455854-9926-4814-B11F-163FD984FD14}" destId="{CA2E080A-2288-4B10-8FB7-95EF1BD00A1B}" srcOrd="2" destOrd="0" parTransId="{625C48B8-7655-4965-8A63-0383757B70AB}" sibTransId="{622E4B47-D94F-4257-8E16-49AA9B047061}"/>
    <dgm:cxn modelId="{837A47A5-5496-4048-9409-861DDE84FCC6}" type="presParOf" srcId="{562F3216-CDE4-40EE-83C4-7A31CC1169FE}" destId="{3B572EF9-EF95-480D-9B02-C4DCF0A1F06D}" srcOrd="0" destOrd="0" presId="urn:microsoft.com/office/officeart/2008/layout/VerticalCurvedList"/>
    <dgm:cxn modelId="{BE741BC7-F774-49E8-B2C8-5B7F850A384A}" type="presParOf" srcId="{3B572EF9-EF95-480D-9B02-C4DCF0A1F06D}" destId="{4D2E8300-4A63-4F47-8309-88F272E78192}" srcOrd="0" destOrd="0" presId="urn:microsoft.com/office/officeart/2008/layout/VerticalCurvedList"/>
    <dgm:cxn modelId="{08705B3D-61CE-482B-9CE9-8F669A3B9CAF}" type="presParOf" srcId="{4D2E8300-4A63-4F47-8309-88F272E78192}" destId="{D9AB584F-6978-4D47-AFAB-3FAB83688943}" srcOrd="0" destOrd="0" presId="urn:microsoft.com/office/officeart/2008/layout/VerticalCurvedList"/>
    <dgm:cxn modelId="{AE33EFA5-3269-425E-B447-F202CBC145A5}" type="presParOf" srcId="{4D2E8300-4A63-4F47-8309-88F272E78192}" destId="{7BF7FB48-A9E2-4C58-A2B4-2A8655130E4E}" srcOrd="1" destOrd="0" presId="urn:microsoft.com/office/officeart/2008/layout/VerticalCurvedList"/>
    <dgm:cxn modelId="{5238D0D4-8200-4349-943F-E3A0BC6C11D9}" type="presParOf" srcId="{4D2E8300-4A63-4F47-8309-88F272E78192}" destId="{91952F46-5D99-4759-A536-EBC46598F9E2}" srcOrd="2" destOrd="0" presId="urn:microsoft.com/office/officeart/2008/layout/VerticalCurvedList"/>
    <dgm:cxn modelId="{D4E88427-30FF-461D-BDD5-818550CA44AA}" type="presParOf" srcId="{4D2E8300-4A63-4F47-8309-88F272E78192}" destId="{F8D51696-95F1-4AB4-A86E-8A733C652175}" srcOrd="3" destOrd="0" presId="urn:microsoft.com/office/officeart/2008/layout/VerticalCurvedList"/>
    <dgm:cxn modelId="{96599F57-6F97-4094-A76E-861DC10C132E}" type="presParOf" srcId="{3B572EF9-EF95-480D-9B02-C4DCF0A1F06D}" destId="{7DB737FC-F684-406D-8E67-FE971F79DB4F}" srcOrd="1" destOrd="0" presId="urn:microsoft.com/office/officeart/2008/layout/VerticalCurvedList"/>
    <dgm:cxn modelId="{3A442DE1-876A-42E2-9AB1-8D7E6C80A520}" type="presParOf" srcId="{3B572EF9-EF95-480D-9B02-C4DCF0A1F06D}" destId="{0AD15BFB-0D77-4C80-9B2E-3C7CD604758D}" srcOrd="2" destOrd="0" presId="urn:microsoft.com/office/officeart/2008/layout/VerticalCurvedList"/>
    <dgm:cxn modelId="{7CF9F2C2-C6E5-4DC9-9B32-8059A0C9C8D8}" type="presParOf" srcId="{0AD15BFB-0D77-4C80-9B2E-3C7CD604758D}" destId="{A110C5D1-24BE-4FD0-A92A-B5B84CE754E1}" srcOrd="0" destOrd="0" presId="urn:microsoft.com/office/officeart/2008/layout/VerticalCurvedList"/>
    <dgm:cxn modelId="{7D5A2DB2-C2AB-4AFC-9E9E-B47E75AC614A}" type="presParOf" srcId="{3B572EF9-EF95-480D-9B02-C4DCF0A1F06D}" destId="{86AEA19A-AB2B-4A84-B129-488B27F16DBF}" srcOrd="3" destOrd="0" presId="urn:microsoft.com/office/officeart/2008/layout/VerticalCurvedList"/>
    <dgm:cxn modelId="{981BFEEE-E7FC-4B14-BF0F-0BEF8F6A48B1}" type="presParOf" srcId="{3B572EF9-EF95-480D-9B02-C4DCF0A1F06D}" destId="{38F6C2C0-EA3F-40C2-B006-421400B70AD0}" srcOrd="4" destOrd="0" presId="urn:microsoft.com/office/officeart/2008/layout/VerticalCurvedList"/>
    <dgm:cxn modelId="{0D9BCF3D-6B54-4FD5-BC91-FE6A3416A767}" type="presParOf" srcId="{38F6C2C0-EA3F-40C2-B006-421400B70AD0}" destId="{B1F52D5C-2F4E-4504-8000-D196D0ED94F5}" srcOrd="0" destOrd="0" presId="urn:microsoft.com/office/officeart/2008/layout/VerticalCurvedList"/>
    <dgm:cxn modelId="{FD095859-34E3-4435-8C5F-A81382EDC97B}" type="presParOf" srcId="{3B572EF9-EF95-480D-9B02-C4DCF0A1F06D}" destId="{54EA7B2E-8E7C-45C0-8F0D-6AB6E793BE3E}" srcOrd="5" destOrd="0" presId="urn:microsoft.com/office/officeart/2008/layout/VerticalCurvedList"/>
    <dgm:cxn modelId="{DF453756-762E-49DE-AD58-BB4C1E5BB1BA}" type="presParOf" srcId="{3B572EF9-EF95-480D-9B02-C4DCF0A1F06D}" destId="{FE094119-011D-492C-8D18-20F17F22F64B}" srcOrd="6" destOrd="0" presId="urn:microsoft.com/office/officeart/2008/layout/VerticalCurvedList"/>
    <dgm:cxn modelId="{0B9C9184-0FD7-4E80-AD2D-7F6DBD1E2D63}" type="presParOf" srcId="{FE094119-011D-492C-8D18-20F17F22F64B}" destId="{95C79B67-E069-497C-9A96-F90BB21916F3}" srcOrd="0" destOrd="0" presId="urn:microsoft.com/office/officeart/2008/layout/VerticalCurvedList"/>
    <dgm:cxn modelId="{E43207D6-096A-43E9-A4EE-BCAFB4B79B1C}" type="presParOf" srcId="{3B572EF9-EF95-480D-9B02-C4DCF0A1F06D}" destId="{71B0EDB9-9F35-48A0-BA2B-DB93EAD7DD4A}" srcOrd="7" destOrd="0" presId="urn:microsoft.com/office/officeart/2008/layout/VerticalCurvedList"/>
    <dgm:cxn modelId="{D43F3B34-CECC-49B2-8D86-9CCB1F3FF6B5}" type="presParOf" srcId="{3B572EF9-EF95-480D-9B02-C4DCF0A1F06D}" destId="{02A0EAD5-D432-4928-80DA-918848828298}" srcOrd="8" destOrd="0" presId="urn:microsoft.com/office/officeart/2008/layout/VerticalCurvedList"/>
    <dgm:cxn modelId="{5C4D9096-5633-4B39-BBF8-2187E0FD6EED}" type="presParOf" srcId="{02A0EAD5-D432-4928-80DA-918848828298}" destId="{216AA730-EDCB-462C-87A5-1C5706FBBA37}" srcOrd="0" destOrd="0" presId="urn:microsoft.com/office/officeart/2008/layout/VerticalCurvedList"/>
    <dgm:cxn modelId="{68538950-DC6A-4D96-B6CD-9BBC07079174}" type="presParOf" srcId="{3B572EF9-EF95-480D-9B02-C4DCF0A1F06D}" destId="{775E3396-8B02-422B-9E7D-96A1AC293F3D}" srcOrd="9" destOrd="0" presId="urn:microsoft.com/office/officeart/2008/layout/VerticalCurvedList"/>
    <dgm:cxn modelId="{1BF56E15-5519-4DE6-9D27-D51F59351C57}" type="presParOf" srcId="{3B572EF9-EF95-480D-9B02-C4DCF0A1F06D}" destId="{A9ACBD3C-8525-49F4-8B1C-5BAD19FE3CE0}" srcOrd="10" destOrd="0" presId="urn:microsoft.com/office/officeart/2008/layout/VerticalCurvedList"/>
    <dgm:cxn modelId="{BF5BEDE5-1026-4455-8E90-6E06DDA209E7}" type="presParOf" srcId="{A9ACBD3C-8525-49F4-8B1C-5BAD19FE3CE0}" destId="{3D87B6D4-AEE1-4B77-A352-925D898D1831}" srcOrd="0" destOrd="0" presId="urn:microsoft.com/office/officeart/2008/layout/VerticalCurvedList"/>
    <dgm:cxn modelId="{20369F3F-562F-4206-9152-92CD2E59BD42}" type="presParOf" srcId="{3B572EF9-EF95-480D-9B02-C4DCF0A1F06D}" destId="{5B9E566D-C78C-4670-AF2A-B0E916D8FC65}" srcOrd="11" destOrd="0" presId="urn:microsoft.com/office/officeart/2008/layout/VerticalCurvedList"/>
    <dgm:cxn modelId="{E6535170-7A82-410E-8C4B-5669700CD8FB}" type="presParOf" srcId="{3B572EF9-EF95-480D-9B02-C4DCF0A1F06D}" destId="{01642E11-B66D-4BB6-9A33-8EB9FEEB153F}" srcOrd="12" destOrd="0" presId="urn:microsoft.com/office/officeart/2008/layout/VerticalCurvedList"/>
    <dgm:cxn modelId="{214FC1D6-1560-4A2C-9A7A-78911D732C52}" type="presParOf" srcId="{01642E11-B66D-4BB6-9A33-8EB9FEEB153F}" destId="{DF815C7D-B6FA-456A-AA12-81359482F4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828A1-51CE-4BFD-BBDF-9C365079BF16}">
      <dsp:nvSpPr>
        <dsp:cNvPr id="0" name=""/>
        <dsp:cNvSpPr/>
      </dsp:nvSpPr>
      <dsp:spPr>
        <a:xfrm>
          <a:off x="5419947" y="2825953"/>
          <a:ext cx="4646817" cy="430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13"/>
              </a:lnTo>
              <a:lnTo>
                <a:pt x="4646817" y="269213"/>
              </a:lnTo>
              <a:lnTo>
                <a:pt x="4646817" y="430533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B5007-BAEE-4BDF-B451-FE2E13AD5546}">
      <dsp:nvSpPr>
        <dsp:cNvPr id="0" name=""/>
        <dsp:cNvSpPr/>
      </dsp:nvSpPr>
      <dsp:spPr>
        <a:xfrm>
          <a:off x="5419947" y="2825953"/>
          <a:ext cx="2787789" cy="430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13"/>
              </a:lnTo>
              <a:lnTo>
                <a:pt x="2787789" y="269213"/>
              </a:lnTo>
              <a:lnTo>
                <a:pt x="2787789" y="430533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E58CD-4991-454E-8C0F-594C6C94176A}">
      <dsp:nvSpPr>
        <dsp:cNvPr id="0" name=""/>
        <dsp:cNvSpPr/>
      </dsp:nvSpPr>
      <dsp:spPr>
        <a:xfrm>
          <a:off x="5419947" y="2825953"/>
          <a:ext cx="928761" cy="430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13"/>
              </a:lnTo>
              <a:lnTo>
                <a:pt x="928761" y="269213"/>
              </a:lnTo>
              <a:lnTo>
                <a:pt x="928761" y="430533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9E0CA-E4C3-4038-9692-EBCA24BF48FD}">
      <dsp:nvSpPr>
        <dsp:cNvPr id="0" name=""/>
        <dsp:cNvSpPr/>
      </dsp:nvSpPr>
      <dsp:spPr>
        <a:xfrm>
          <a:off x="4489681" y="2825953"/>
          <a:ext cx="930266" cy="430533"/>
        </a:xfrm>
        <a:custGeom>
          <a:avLst/>
          <a:gdLst/>
          <a:ahLst/>
          <a:cxnLst/>
          <a:rect l="0" t="0" r="0" b="0"/>
          <a:pathLst>
            <a:path>
              <a:moveTo>
                <a:pt x="930266" y="0"/>
              </a:moveTo>
              <a:lnTo>
                <a:pt x="930266" y="269213"/>
              </a:lnTo>
              <a:lnTo>
                <a:pt x="0" y="269213"/>
              </a:lnTo>
              <a:lnTo>
                <a:pt x="0" y="430533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367DB-2521-491B-8158-77FC2216BE7B}">
      <dsp:nvSpPr>
        <dsp:cNvPr id="0" name=""/>
        <dsp:cNvSpPr/>
      </dsp:nvSpPr>
      <dsp:spPr>
        <a:xfrm>
          <a:off x="2630653" y="2825953"/>
          <a:ext cx="2789294" cy="430533"/>
        </a:xfrm>
        <a:custGeom>
          <a:avLst/>
          <a:gdLst/>
          <a:ahLst/>
          <a:cxnLst/>
          <a:rect l="0" t="0" r="0" b="0"/>
          <a:pathLst>
            <a:path>
              <a:moveTo>
                <a:pt x="2789294" y="0"/>
              </a:moveTo>
              <a:lnTo>
                <a:pt x="2789294" y="269213"/>
              </a:lnTo>
              <a:lnTo>
                <a:pt x="0" y="269213"/>
              </a:lnTo>
              <a:lnTo>
                <a:pt x="0" y="430533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ECFB0-231F-4D7B-9628-CEC22DBC2B65}">
      <dsp:nvSpPr>
        <dsp:cNvPr id="0" name=""/>
        <dsp:cNvSpPr/>
      </dsp:nvSpPr>
      <dsp:spPr>
        <a:xfrm>
          <a:off x="771625" y="2825953"/>
          <a:ext cx="4648322" cy="430533"/>
        </a:xfrm>
        <a:custGeom>
          <a:avLst/>
          <a:gdLst/>
          <a:ahLst/>
          <a:cxnLst/>
          <a:rect l="0" t="0" r="0" b="0"/>
          <a:pathLst>
            <a:path>
              <a:moveTo>
                <a:pt x="4648322" y="0"/>
              </a:moveTo>
              <a:lnTo>
                <a:pt x="4648322" y="269213"/>
              </a:lnTo>
              <a:lnTo>
                <a:pt x="0" y="269213"/>
              </a:lnTo>
              <a:lnTo>
                <a:pt x="0" y="430533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8BF2A-CDC7-42BE-B79C-6AE39AC2F4F6}">
      <dsp:nvSpPr>
        <dsp:cNvPr id="0" name=""/>
        <dsp:cNvSpPr/>
      </dsp:nvSpPr>
      <dsp:spPr>
        <a:xfrm>
          <a:off x="3654869" y="931864"/>
          <a:ext cx="3530155" cy="18940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 err="1"/>
            <a:t>Особливості</a:t>
          </a:r>
          <a:r>
            <a:rPr lang="ru-RU" sz="2000" b="0" kern="1200" dirty="0"/>
            <a:t> </a:t>
          </a:r>
          <a:r>
            <a:rPr lang="ru-RU" sz="2000" b="0" kern="1200" dirty="0" err="1"/>
            <a:t>організації</a:t>
          </a:r>
          <a:r>
            <a:rPr lang="ru-RU" sz="2000" b="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 err="1"/>
            <a:t>пошуково-дослідницької</a:t>
          </a:r>
          <a:r>
            <a:rPr lang="ru-RU" sz="2000" b="0" kern="1200" dirty="0"/>
            <a:t> </a:t>
          </a:r>
          <a:r>
            <a:rPr lang="ru-RU" sz="2000" b="0" kern="1200" dirty="0" err="1"/>
            <a:t>діяльності</a:t>
          </a:r>
          <a:r>
            <a:rPr lang="ru-RU" sz="2000" b="0" kern="1200" dirty="0"/>
            <a:t> за БКДО</a:t>
          </a:r>
          <a:endParaRPr lang="uk-UA" sz="2000" b="0" kern="1200" dirty="0"/>
        </a:p>
      </dsp:txBody>
      <dsp:txXfrm>
        <a:off x="3654869" y="931864"/>
        <a:ext cx="3530155" cy="1894088"/>
      </dsp:txXfrm>
    </dsp:sp>
    <dsp:sp modelId="{97428D2F-3458-4BC7-A7E4-47A0D71476F3}">
      <dsp:nvSpPr>
        <dsp:cNvPr id="0" name=""/>
        <dsp:cNvSpPr/>
      </dsp:nvSpPr>
      <dsp:spPr>
        <a:xfrm>
          <a:off x="3431" y="3256487"/>
          <a:ext cx="1536386" cy="96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Спрямованість</a:t>
          </a:r>
          <a:r>
            <a:rPr lang="ru-RU" sz="1400" kern="1200" dirty="0"/>
            <a:t> на </a:t>
          </a:r>
          <a:r>
            <a:rPr lang="ru-RU" sz="1400" kern="1200" dirty="0" err="1"/>
            <a:t>особистісний</a:t>
          </a:r>
          <a:r>
            <a:rPr lang="ru-RU" sz="1400" kern="1200" dirty="0"/>
            <a:t> </a:t>
          </a:r>
          <a:r>
            <a:rPr lang="ru-RU" sz="1400" kern="1200" dirty="0" err="1"/>
            <a:t>розвиток</a:t>
          </a:r>
          <a:r>
            <a:rPr lang="ru-RU" sz="1400" kern="1200" dirty="0"/>
            <a:t> </a:t>
          </a:r>
          <a:r>
            <a:rPr lang="ru-RU" sz="1400" kern="1200" dirty="0" err="1"/>
            <a:t>дитини</a:t>
          </a:r>
          <a:endParaRPr lang="uk-UA" sz="1400" kern="1200" dirty="0"/>
        </a:p>
      </dsp:txBody>
      <dsp:txXfrm>
        <a:off x="3431" y="3256487"/>
        <a:ext cx="1536386" cy="968000"/>
      </dsp:txXfrm>
    </dsp:sp>
    <dsp:sp modelId="{5462237B-7EAD-4BF5-80D2-1136EAF2F236}">
      <dsp:nvSpPr>
        <dsp:cNvPr id="0" name=""/>
        <dsp:cNvSpPr/>
      </dsp:nvSpPr>
      <dsp:spPr>
        <a:xfrm>
          <a:off x="1862459" y="3256487"/>
          <a:ext cx="1536386" cy="96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 </a:t>
          </a:r>
          <a:r>
            <a:rPr lang="ru-RU" sz="1400" kern="1200" dirty="0" err="1"/>
            <a:t>Інтеграція</a:t>
          </a:r>
          <a:r>
            <a:rPr lang="ru-RU" sz="1400" kern="1200" dirty="0"/>
            <a:t> з </a:t>
          </a:r>
          <a:r>
            <a:rPr lang="ru-RU" sz="1400" kern="1200" dirty="0" err="1"/>
            <a:t>іншими</a:t>
          </a:r>
          <a:r>
            <a:rPr lang="ru-RU" sz="1400" kern="1200" dirty="0"/>
            <a:t> видами </a:t>
          </a:r>
          <a:r>
            <a:rPr lang="ru-RU" sz="1400" kern="1200" dirty="0" err="1"/>
            <a:t>діяльності</a:t>
          </a:r>
          <a:endParaRPr lang="uk-UA" sz="1200" kern="1200" dirty="0"/>
        </a:p>
      </dsp:txBody>
      <dsp:txXfrm>
        <a:off x="1862459" y="3256487"/>
        <a:ext cx="1536386" cy="968000"/>
      </dsp:txXfrm>
    </dsp:sp>
    <dsp:sp modelId="{8C693A9C-01C2-45E3-9F98-9CC4002642A5}">
      <dsp:nvSpPr>
        <dsp:cNvPr id="0" name=""/>
        <dsp:cNvSpPr/>
      </dsp:nvSpPr>
      <dsp:spPr>
        <a:xfrm>
          <a:off x="3721487" y="3256487"/>
          <a:ext cx="1536386" cy="979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Врахування вікових особливостей дітей</a:t>
          </a:r>
        </a:p>
      </dsp:txBody>
      <dsp:txXfrm>
        <a:off x="3721487" y="3256487"/>
        <a:ext cx="1536386" cy="979554"/>
      </dsp:txXfrm>
    </dsp:sp>
    <dsp:sp modelId="{BC9383DC-C293-4985-85F5-24B6688C8F8F}">
      <dsp:nvSpPr>
        <dsp:cNvPr id="0" name=""/>
        <dsp:cNvSpPr/>
      </dsp:nvSpPr>
      <dsp:spPr>
        <a:xfrm>
          <a:off x="5580515" y="3256487"/>
          <a:ext cx="1536386" cy="9656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Створення розвивального середовища</a:t>
          </a:r>
        </a:p>
      </dsp:txBody>
      <dsp:txXfrm>
        <a:off x="5580515" y="3256487"/>
        <a:ext cx="1536386" cy="965619"/>
      </dsp:txXfrm>
    </dsp:sp>
    <dsp:sp modelId="{7516014E-5401-4FF7-8285-1510FFC49DC7}">
      <dsp:nvSpPr>
        <dsp:cNvPr id="0" name=""/>
        <dsp:cNvSpPr/>
      </dsp:nvSpPr>
      <dsp:spPr>
        <a:xfrm>
          <a:off x="7439543" y="3256487"/>
          <a:ext cx="1536386" cy="9516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Роль педагога як </a:t>
          </a:r>
          <a:r>
            <a:rPr lang="ru-RU" sz="1400" kern="1200" dirty="0" err="1"/>
            <a:t>помічника</a:t>
          </a:r>
          <a:r>
            <a:rPr lang="ru-RU" sz="1400" kern="1200" dirty="0"/>
            <a:t> та партнера </a:t>
          </a:r>
          <a:r>
            <a:rPr lang="ru-RU" sz="1400" kern="1200" dirty="0" err="1"/>
            <a:t>дитини</a:t>
          </a:r>
          <a:r>
            <a:rPr lang="ru-RU" sz="1400" kern="1200" dirty="0"/>
            <a:t> </a:t>
          </a:r>
          <a:endParaRPr lang="uk-UA" sz="1400" kern="1200" dirty="0"/>
        </a:p>
      </dsp:txBody>
      <dsp:txXfrm>
        <a:off x="7439543" y="3256487"/>
        <a:ext cx="1536386" cy="951691"/>
      </dsp:txXfrm>
    </dsp:sp>
    <dsp:sp modelId="{EBE7233F-CF93-4240-85AC-18341D7CEA2C}">
      <dsp:nvSpPr>
        <dsp:cNvPr id="0" name=""/>
        <dsp:cNvSpPr/>
      </dsp:nvSpPr>
      <dsp:spPr>
        <a:xfrm>
          <a:off x="9298571" y="3256487"/>
          <a:ext cx="1536386" cy="9413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Безпека організації пошуково-дослідницької діяльності</a:t>
          </a:r>
        </a:p>
      </dsp:txBody>
      <dsp:txXfrm>
        <a:off x="9298571" y="3256487"/>
        <a:ext cx="1536386" cy="941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46BDC-4843-4BEC-A9B8-5A4CC991DEAB}">
      <dsp:nvSpPr>
        <dsp:cNvPr id="0" name=""/>
        <dsp:cNvSpPr/>
      </dsp:nvSpPr>
      <dsp:spPr>
        <a:xfrm>
          <a:off x="1695625" y="0"/>
          <a:ext cx="6066259" cy="606625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E4415-C15B-430F-B791-CD2E97C53E23}">
      <dsp:nvSpPr>
        <dsp:cNvPr id="0" name=""/>
        <dsp:cNvSpPr/>
      </dsp:nvSpPr>
      <dsp:spPr>
        <a:xfrm>
          <a:off x="4832114" y="607218"/>
          <a:ext cx="3943068" cy="1078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Перший </a:t>
          </a:r>
          <a:r>
            <a:rPr lang="ru-RU" sz="1400" b="1" kern="1200" dirty="0" err="1"/>
            <a:t>етап</a:t>
          </a:r>
          <a:r>
            <a:rPr lang="ru-RU" sz="1400" b="1" kern="1200" dirty="0"/>
            <a:t> - </a:t>
          </a:r>
          <a:r>
            <a:rPr lang="ru-RU" sz="1400" b="1" kern="1200" dirty="0" err="1"/>
            <a:t>підготовка</a:t>
          </a:r>
          <a:r>
            <a:rPr lang="ru-RU" sz="1400" b="1" kern="1200" dirty="0"/>
            <a:t> </a:t>
          </a:r>
          <a:r>
            <a:rPr lang="ru-RU" sz="1400" b="1" kern="1200" dirty="0" err="1"/>
            <a:t>дітей</a:t>
          </a:r>
          <a:r>
            <a:rPr lang="ru-RU" sz="1400" b="1" kern="1200" dirty="0"/>
            <a:t> до </a:t>
          </a:r>
          <a:r>
            <a:rPr lang="ru-RU" sz="1400" b="1" kern="1200" dirty="0" err="1"/>
            <a:t>досліду</a:t>
          </a:r>
          <a:r>
            <a:rPr lang="ru-RU" sz="1400" b="1" kern="1200" dirty="0"/>
            <a:t>:</a:t>
          </a:r>
          <a:r>
            <a:rPr lang="ru-RU" sz="1400" kern="1200" dirty="0"/>
            <a:t> </a:t>
          </a:r>
          <a:r>
            <a:rPr lang="ru-RU" sz="1200" kern="1200" dirty="0" err="1"/>
            <a:t>вихователь</a:t>
          </a:r>
          <a:r>
            <a:rPr lang="ru-RU" sz="1200" kern="1200" dirty="0"/>
            <a:t> проводить з </a:t>
          </a:r>
          <a:r>
            <a:rPr lang="ru-RU" sz="1200" kern="1200" dirty="0" err="1"/>
            <a:t>дітьми</a:t>
          </a:r>
          <a:r>
            <a:rPr lang="ru-RU" sz="1200" kern="1200" dirty="0"/>
            <a:t> </a:t>
          </a:r>
          <a:r>
            <a:rPr lang="ru-RU" sz="1200" kern="1200" dirty="0" err="1"/>
            <a:t>бесіду</a:t>
          </a:r>
          <a:r>
            <a:rPr lang="ru-RU" sz="1200" kern="1200" dirty="0"/>
            <a:t>, </a:t>
          </a:r>
          <a:r>
            <a:rPr lang="ru-RU" sz="1200" kern="1200" dirty="0" err="1"/>
            <a:t>щоб</a:t>
          </a:r>
          <a:r>
            <a:rPr lang="ru-RU" sz="1200" kern="1200" dirty="0"/>
            <a:t> </a:t>
          </a:r>
          <a:r>
            <a:rPr lang="ru-RU" sz="1200" kern="1200" dirty="0" err="1"/>
            <a:t>зацікавити</a:t>
          </a:r>
          <a:r>
            <a:rPr lang="ru-RU" sz="1200" kern="1200" dirty="0"/>
            <a:t> </a:t>
          </a:r>
          <a:r>
            <a:rPr lang="ru-RU" sz="1200" kern="1200" dirty="0" err="1"/>
            <a:t>їх</a:t>
          </a:r>
          <a:r>
            <a:rPr lang="ru-RU" sz="1200" kern="1200" dirty="0"/>
            <a:t> </a:t>
          </a:r>
          <a:r>
            <a:rPr lang="ru-RU" sz="1200" kern="1200" dirty="0" err="1"/>
            <a:t>дослідом</a:t>
          </a:r>
          <a:r>
            <a:rPr lang="ru-RU" sz="1200" kern="1200" dirty="0"/>
            <a:t>, </a:t>
          </a:r>
          <a:r>
            <a:rPr lang="ru-RU" sz="1200" kern="1200" dirty="0" err="1"/>
            <a:t>виявляє</a:t>
          </a:r>
          <a:r>
            <a:rPr lang="ru-RU" sz="1200" kern="1200" dirty="0"/>
            <a:t> </a:t>
          </a:r>
          <a:r>
            <a:rPr lang="ru-RU" sz="1200" kern="1200" dirty="0" err="1"/>
            <a:t>знання</a:t>
          </a:r>
          <a:r>
            <a:rPr lang="ru-RU" sz="1200" kern="1200" dirty="0"/>
            <a:t> про </a:t>
          </a:r>
          <a:r>
            <a:rPr lang="ru-RU" sz="1200" kern="1200" dirty="0" err="1"/>
            <a:t>об’єкти</a:t>
          </a:r>
          <a:r>
            <a:rPr lang="ru-RU" sz="1200" kern="1200" dirty="0"/>
            <a:t>  та </a:t>
          </a:r>
          <a:r>
            <a:rPr lang="ru-RU" sz="1200" kern="1200" dirty="0" err="1"/>
            <a:t>явища</a:t>
          </a:r>
          <a:endParaRPr lang="ru-RU" sz="1200" kern="1200" dirty="0"/>
        </a:p>
      </dsp:txBody>
      <dsp:txXfrm>
        <a:off x="4884747" y="659851"/>
        <a:ext cx="3837802" cy="972916"/>
      </dsp:txXfrm>
    </dsp:sp>
    <dsp:sp modelId="{CBDBB5FC-6CAF-4CEC-95A4-8FD5537DFF7A}">
      <dsp:nvSpPr>
        <dsp:cNvPr id="0" name=""/>
        <dsp:cNvSpPr/>
      </dsp:nvSpPr>
      <dsp:spPr>
        <a:xfrm>
          <a:off x="4822454" y="1820173"/>
          <a:ext cx="3943068" cy="1078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Другий етап - початок досліду: </a:t>
          </a:r>
          <a:r>
            <a:rPr lang="ru-RU" sz="1200" kern="1200"/>
            <a:t>обговорення умов і висування припущень</a:t>
          </a:r>
          <a:endParaRPr lang="ru-RU" sz="1200" kern="1200" dirty="0"/>
        </a:p>
      </dsp:txBody>
      <dsp:txXfrm>
        <a:off x="4875087" y="1872806"/>
        <a:ext cx="3837802" cy="972916"/>
      </dsp:txXfrm>
    </dsp:sp>
    <dsp:sp modelId="{B00AE5BF-EC98-49B8-B7B1-2173D2B9BE59}">
      <dsp:nvSpPr>
        <dsp:cNvPr id="0" name=""/>
        <dsp:cNvSpPr/>
      </dsp:nvSpPr>
      <dsp:spPr>
        <a:xfrm>
          <a:off x="4822257" y="3014172"/>
          <a:ext cx="3943068" cy="1078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Третій етап - хід досліду: </a:t>
          </a:r>
          <a:r>
            <a:rPr lang="ru-RU" sz="1200" kern="1200"/>
            <a:t>спостереження дітей за ходом досліду, обмін думками</a:t>
          </a:r>
          <a:endParaRPr lang="ru-RU" sz="1200" kern="1200" dirty="0"/>
        </a:p>
      </dsp:txBody>
      <dsp:txXfrm>
        <a:off x="4874890" y="3066805"/>
        <a:ext cx="3837802" cy="972916"/>
      </dsp:txXfrm>
    </dsp:sp>
    <dsp:sp modelId="{EB73318E-7333-47D8-8406-0E2033ECAE79}">
      <dsp:nvSpPr>
        <dsp:cNvPr id="0" name=""/>
        <dsp:cNvSpPr/>
      </dsp:nvSpPr>
      <dsp:spPr>
        <a:xfrm>
          <a:off x="4822454" y="4246085"/>
          <a:ext cx="3943068" cy="1078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Четвертий етап - заключний:</a:t>
          </a:r>
          <a:r>
            <a:rPr lang="ru-RU" sz="1200" b="1" kern="1200"/>
            <a:t> </a:t>
          </a:r>
          <a:r>
            <a:rPr lang="ru-RU" sz="1200" kern="1200"/>
            <a:t>обговорення наслідків досліду, діти роблять висновки (при цьому початкові припущення підтверджують або спростовують)  </a:t>
          </a:r>
          <a:endParaRPr lang="ru-RU" sz="1200" kern="1200" dirty="0"/>
        </a:p>
      </dsp:txBody>
      <dsp:txXfrm>
        <a:off x="4875087" y="4298718"/>
        <a:ext cx="3837802" cy="972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26529-50E3-43AD-8677-6B113D1CDA2C}">
      <dsp:nvSpPr>
        <dsp:cNvPr id="0" name=""/>
        <dsp:cNvSpPr/>
      </dsp:nvSpPr>
      <dsp:spPr>
        <a:xfrm>
          <a:off x="0" y="578378"/>
          <a:ext cx="7293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C053D-6352-41F7-AEDC-9037C2AB7ACC}">
      <dsp:nvSpPr>
        <dsp:cNvPr id="0" name=""/>
        <dsp:cNvSpPr/>
      </dsp:nvSpPr>
      <dsp:spPr>
        <a:xfrm>
          <a:off x="364652" y="268418"/>
          <a:ext cx="5105133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62" tIns="0" rIns="19296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 err="1">
              <a:solidFill>
                <a:schemeClr val="tx1"/>
              </a:solidFill>
            </a:rPr>
            <a:t>матеріали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</a:p>
      </dsp:txBody>
      <dsp:txXfrm>
        <a:off x="394914" y="298680"/>
        <a:ext cx="5044609" cy="559396"/>
      </dsp:txXfrm>
    </dsp:sp>
    <dsp:sp modelId="{A7100D7D-C6C9-4DFA-B152-8D6CFE80E7F8}">
      <dsp:nvSpPr>
        <dsp:cNvPr id="0" name=""/>
        <dsp:cNvSpPr/>
      </dsp:nvSpPr>
      <dsp:spPr>
        <a:xfrm>
          <a:off x="0" y="1530938"/>
          <a:ext cx="7293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61185-DA83-4B5A-8FB4-4F11D2348738}">
      <dsp:nvSpPr>
        <dsp:cNvPr id="0" name=""/>
        <dsp:cNvSpPr/>
      </dsp:nvSpPr>
      <dsp:spPr>
        <a:xfrm>
          <a:off x="364652" y="1220978"/>
          <a:ext cx="5105133" cy="619920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62" tIns="0" rIns="19296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tx1"/>
              </a:solidFill>
            </a:rPr>
            <a:t>природні явища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94914" y="1251240"/>
        <a:ext cx="5044609" cy="559396"/>
      </dsp:txXfrm>
    </dsp:sp>
    <dsp:sp modelId="{37D70B7B-BE92-48A8-A8D1-F81CBA60865A}">
      <dsp:nvSpPr>
        <dsp:cNvPr id="0" name=""/>
        <dsp:cNvSpPr/>
      </dsp:nvSpPr>
      <dsp:spPr>
        <a:xfrm>
          <a:off x="0" y="2483498"/>
          <a:ext cx="7293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A03EB-7EC1-4D17-8C5C-19B20E01C9B7}">
      <dsp:nvSpPr>
        <dsp:cNvPr id="0" name=""/>
        <dsp:cNvSpPr/>
      </dsp:nvSpPr>
      <dsp:spPr>
        <a:xfrm>
          <a:off x="364652" y="2173538"/>
          <a:ext cx="5105133" cy="619920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62" tIns="0" rIns="19296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tx1"/>
              </a:solidFill>
            </a:rPr>
            <a:t>світ рослин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94914" y="2203800"/>
        <a:ext cx="5044609" cy="559396"/>
      </dsp:txXfrm>
    </dsp:sp>
    <dsp:sp modelId="{2EF19F75-9D80-49A0-9F5A-4A5F6E12FEA4}">
      <dsp:nvSpPr>
        <dsp:cNvPr id="0" name=""/>
        <dsp:cNvSpPr/>
      </dsp:nvSpPr>
      <dsp:spPr>
        <a:xfrm>
          <a:off x="0" y="3436059"/>
          <a:ext cx="7293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1A8B-86EC-4A20-B2AE-E3CF616F6092}">
      <dsp:nvSpPr>
        <dsp:cNvPr id="0" name=""/>
        <dsp:cNvSpPr/>
      </dsp:nvSpPr>
      <dsp:spPr>
        <a:xfrm>
          <a:off x="364652" y="3126099"/>
          <a:ext cx="5105133" cy="619920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62" tIns="0" rIns="19296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tx1"/>
              </a:solidFill>
            </a:rPr>
            <a:t>способи дослідження об'єкта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94914" y="3156361"/>
        <a:ext cx="5044609" cy="559396"/>
      </dsp:txXfrm>
    </dsp:sp>
    <dsp:sp modelId="{EFFCB487-91F5-4699-AF73-30393FE97C63}">
      <dsp:nvSpPr>
        <dsp:cNvPr id="0" name=""/>
        <dsp:cNvSpPr/>
      </dsp:nvSpPr>
      <dsp:spPr>
        <a:xfrm>
          <a:off x="0" y="4388619"/>
          <a:ext cx="7293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2F26E-A6DE-46C9-811C-DDBA420150AA}">
      <dsp:nvSpPr>
        <dsp:cNvPr id="0" name=""/>
        <dsp:cNvSpPr/>
      </dsp:nvSpPr>
      <dsp:spPr>
        <a:xfrm>
          <a:off x="364652" y="4078659"/>
          <a:ext cx="5105133" cy="61992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62" tIns="0" rIns="19296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tx1"/>
              </a:solidFill>
            </a:rPr>
            <a:t>світ речей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94914" y="4108921"/>
        <a:ext cx="5044609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CAC0A-4D14-4527-A25C-5BB043A615F2}">
      <dsp:nvSpPr>
        <dsp:cNvPr id="0" name=""/>
        <dsp:cNvSpPr/>
      </dsp:nvSpPr>
      <dsp:spPr>
        <a:xfrm>
          <a:off x="3753" y="1812194"/>
          <a:ext cx="2919711" cy="19955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Головні</a:t>
          </a:r>
          <a:r>
            <a:rPr lang="ru-RU" sz="1800" b="1" kern="1200" dirty="0"/>
            <a:t> </a:t>
          </a:r>
          <a:r>
            <a:rPr lang="ru-RU" sz="1800" b="1" kern="1200" dirty="0" err="1"/>
            <a:t>завдання</a:t>
          </a:r>
          <a:r>
            <a:rPr lang="ru-RU" sz="1800" b="1" kern="1200" dirty="0"/>
            <a:t> </a:t>
          </a:r>
          <a:r>
            <a:rPr lang="ru-RU" sz="1800" b="1" kern="1200" dirty="0" err="1"/>
            <a:t>організації</a:t>
          </a:r>
          <a:r>
            <a:rPr lang="ru-RU" sz="1800" b="1" kern="1200" dirty="0"/>
            <a:t> </a:t>
          </a:r>
          <a:r>
            <a:rPr lang="ru-RU" sz="1800" b="1" kern="1200" dirty="0" err="1"/>
            <a:t>експериментально-дослідницької</a:t>
          </a:r>
          <a:r>
            <a:rPr lang="ru-RU" sz="1800" b="1" kern="1200" dirty="0"/>
            <a:t> </a:t>
          </a:r>
          <a:r>
            <a:rPr lang="ru-RU" sz="1800" b="1" kern="1200" dirty="0" err="1"/>
            <a:t>діяльності</a:t>
          </a:r>
          <a:endParaRPr lang="ru-RU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 </a:t>
          </a:r>
          <a:r>
            <a:rPr lang="ru-RU" sz="1800" b="1" kern="1200" dirty="0" err="1"/>
            <a:t>середній</a:t>
          </a:r>
          <a:r>
            <a:rPr lang="ru-RU" sz="1800" b="1" kern="1200" dirty="0"/>
            <a:t> </a:t>
          </a:r>
          <a:r>
            <a:rPr lang="ru-RU" sz="1800" b="1" kern="1200" dirty="0" err="1"/>
            <a:t>групі</a:t>
          </a:r>
          <a:endParaRPr lang="ru-RU" sz="1800" b="1" kern="1200" dirty="0"/>
        </a:p>
      </dsp:txBody>
      <dsp:txXfrm>
        <a:off x="62199" y="1870640"/>
        <a:ext cx="2802819" cy="1878614"/>
      </dsp:txXfrm>
    </dsp:sp>
    <dsp:sp modelId="{EBDE8CC1-E18C-4CD5-B225-FC5BF183BC66}">
      <dsp:nvSpPr>
        <dsp:cNvPr id="0" name=""/>
        <dsp:cNvSpPr/>
      </dsp:nvSpPr>
      <dsp:spPr>
        <a:xfrm rot="18289469">
          <a:off x="2484857" y="1947152"/>
          <a:ext cx="2045101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2045101" y="233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456280" y="1919403"/>
        <a:ext cx="102255" cy="102255"/>
      </dsp:txXfrm>
    </dsp:sp>
    <dsp:sp modelId="{DABCA0D7-8002-43C6-B96F-CA88CFC875BD}">
      <dsp:nvSpPr>
        <dsp:cNvPr id="0" name=""/>
        <dsp:cNvSpPr/>
      </dsp:nvSpPr>
      <dsp:spPr>
        <a:xfrm>
          <a:off x="4091350" y="401185"/>
          <a:ext cx="3971450" cy="1459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активне</a:t>
          </a:r>
          <a:r>
            <a:rPr lang="ru-RU" sz="1800" b="1" kern="1200" dirty="0"/>
            <a:t> </a:t>
          </a:r>
          <a:r>
            <a:rPr lang="ru-RU" sz="1800" b="1" kern="1200" dirty="0" err="1"/>
            <a:t>використання</a:t>
          </a:r>
          <a:r>
            <a:rPr lang="ru-RU" sz="1800" b="1" kern="1200" dirty="0"/>
            <a:t> </a:t>
          </a:r>
          <a:r>
            <a:rPr lang="ru-RU" sz="1800" b="1" kern="1200" dirty="0" err="1"/>
            <a:t>досвіду</a:t>
          </a:r>
          <a:r>
            <a:rPr lang="ru-RU" sz="1800" b="1" kern="1200" dirty="0"/>
            <a:t> </a:t>
          </a:r>
          <a:r>
            <a:rPr lang="ru-RU" sz="1800" b="1" kern="1200" dirty="0" err="1"/>
            <a:t>ігрової</a:t>
          </a:r>
          <a:r>
            <a:rPr lang="ru-RU" sz="1800" b="1" kern="1200" dirty="0"/>
            <a:t> і </a:t>
          </a:r>
          <a:r>
            <a:rPr lang="ru-RU" sz="1800" b="1" kern="1200" dirty="0" err="1"/>
            <a:t>практичної</a:t>
          </a:r>
          <a:r>
            <a:rPr lang="ru-RU" sz="1800" b="1" kern="1200" dirty="0"/>
            <a:t> </a:t>
          </a:r>
          <a:r>
            <a:rPr lang="ru-RU" sz="1800" b="1" kern="1200" dirty="0" err="1"/>
            <a:t>діяльності</a:t>
          </a:r>
          <a:r>
            <a:rPr lang="ru-RU" sz="1800" b="1" kern="1200" dirty="0"/>
            <a:t> </a:t>
          </a:r>
          <a:r>
            <a:rPr lang="ru-RU" sz="1800" b="1" kern="1200" dirty="0" err="1"/>
            <a:t>дітей</a:t>
          </a:r>
          <a:endParaRPr lang="ru-RU" sz="1800" b="1" kern="1200" dirty="0"/>
        </a:p>
      </dsp:txBody>
      <dsp:txXfrm>
        <a:off x="4134108" y="443943"/>
        <a:ext cx="3885934" cy="1374339"/>
      </dsp:txXfrm>
    </dsp:sp>
    <dsp:sp modelId="{B3705C90-78FD-4C99-A71A-5F9BB383534D}">
      <dsp:nvSpPr>
        <dsp:cNvPr id="0" name=""/>
        <dsp:cNvSpPr/>
      </dsp:nvSpPr>
      <dsp:spPr>
        <a:xfrm>
          <a:off x="2923465" y="2786569"/>
          <a:ext cx="1167884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1167884" y="233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78210" y="2780750"/>
        <a:ext cx="58394" cy="58394"/>
      </dsp:txXfrm>
    </dsp:sp>
    <dsp:sp modelId="{B5438005-0F71-4594-ADD0-34F35672AEB3}">
      <dsp:nvSpPr>
        <dsp:cNvPr id="0" name=""/>
        <dsp:cNvSpPr/>
      </dsp:nvSpPr>
      <dsp:spPr>
        <a:xfrm>
          <a:off x="4091350" y="2080020"/>
          <a:ext cx="3971420" cy="1459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здатна розрізняти найпоширеніші їстівні та отруйні гриби, ягоди</a:t>
          </a:r>
          <a:endParaRPr lang="ru-RU" sz="1800" b="1" kern="1200" dirty="0"/>
        </a:p>
      </dsp:txBody>
      <dsp:txXfrm>
        <a:off x="4134108" y="2122778"/>
        <a:ext cx="3885904" cy="1374339"/>
      </dsp:txXfrm>
    </dsp:sp>
    <dsp:sp modelId="{B763AF49-42A8-4266-83FD-4457C8F37B6D}">
      <dsp:nvSpPr>
        <dsp:cNvPr id="0" name=""/>
        <dsp:cNvSpPr/>
      </dsp:nvSpPr>
      <dsp:spPr>
        <a:xfrm rot="3310531">
          <a:off x="2484857" y="3625986"/>
          <a:ext cx="2045101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2045101" y="2337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456280" y="3598237"/>
        <a:ext cx="102255" cy="102255"/>
      </dsp:txXfrm>
    </dsp:sp>
    <dsp:sp modelId="{967D95BB-EC2C-4D16-A470-1136CA456E5F}">
      <dsp:nvSpPr>
        <dsp:cNvPr id="0" name=""/>
        <dsp:cNvSpPr/>
      </dsp:nvSpPr>
      <dsp:spPr>
        <a:xfrm>
          <a:off x="4091350" y="3758854"/>
          <a:ext cx="3971450" cy="1459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дотримуватися</a:t>
          </a:r>
          <a:r>
            <a:rPr lang="ru-RU" sz="1800" b="1" kern="1200" dirty="0"/>
            <a:t> правил </a:t>
          </a:r>
          <a:r>
            <a:rPr lang="ru-RU" sz="1800" b="1" kern="1200" dirty="0" err="1"/>
            <a:t>безпечної</a:t>
          </a:r>
          <a:r>
            <a:rPr lang="ru-RU" sz="1800" b="1" kern="1200" dirty="0"/>
            <a:t> </a:t>
          </a:r>
          <a:r>
            <a:rPr lang="ru-RU" sz="1800" b="1" kern="1200" dirty="0" err="1"/>
            <a:t>поведінки</a:t>
          </a:r>
          <a:r>
            <a:rPr lang="ru-RU" sz="1800" b="1" kern="1200" dirty="0"/>
            <a:t> в </a:t>
          </a:r>
          <a:r>
            <a:rPr lang="ru-RU" sz="1800" b="1" kern="1200" dirty="0" err="1"/>
            <a:t>природі</a:t>
          </a:r>
          <a:endParaRPr lang="ru-RU" sz="1800" b="1" kern="1200" dirty="0"/>
        </a:p>
      </dsp:txBody>
      <dsp:txXfrm>
        <a:off x="4134108" y="3801612"/>
        <a:ext cx="3885934" cy="1374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26529-50E3-43AD-8677-6B113D1CDA2C}">
      <dsp:nvSpPr>
        <dsp:cNvPr id="0" name=""/>
        <dsp:cNvSpPr/>
      </dsp:nvSpPr>
      <dsp:spPr>
        <a:xfrm>
          <a:off x="0" y="721132"/>
          <a:ext cx="69543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C053D-6352-41F7-AEDC-9037C2AB7ACC}">
      <dsp:nvSpPr>
        <dsp:cNvPr id="0" name=""/>
        <dsp:cNvSpPr/>
      </dsp:nvSpPr>
      <dsp:spPr>
        <a:xfrm>
          <a:off x="347719" y="107366"/>
          <a:ext cx="5256537" cy="894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01" tIns="0" rIns="18400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Активне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використання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результатів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дослідження</a:t>
          </a:r>
          <a:r>
            <a:rPr lang="ru-RU" sz="1400" b="1" kern="1200" dirty="0">
              <a:solidFill>
                <a:schemeClr val="tx1"/>
              </a:solidFill>
            </a:rPr>
            <a:t> у </a:t>
          </a:r>
          <a:r>
            <a:rPr lang="ru-RU" sz="1400" b="1" kern="1200" dirty="0" err="1">
              <a:solidFill>
                <a:schemeClr val="tx1"/>
              </a:solidFill>
            </a:rPr>
            <a:t>практичній</a:t>
          </a:r>
          <a:r>
            <a:rPr lang="ru-RU" sz="1400" b="1" kern="1200" dirty="0">
              <a:solidFill>
                <a:schemeClr val="tx1"/>
              </a:solidFill>
            </a:rPr>
            <a:t> (</a:t>
          </a:r>
          <a:r>
            <a:rPr lang="ru-RU" sz="1400" b="1" kern="1200" dirty="0" err="1">
              <a:solidFill>
                <a:schemeClr val="tx1"/>
              </a:solidFill>
            </a:rPr>
            <a:t>побутовій</a:t>
          </a:r>
          <a:r>
            <a:rPr lang="ru-RU" sz="1400" b="1" kern="1200" dirty="0">
              <a:solidFill>
                <a:schemeClr val="tx1"/>
              </a:solidFill>
            </a:rPr>
            <a:t>, </a:t>
          </a:r>
          <a:r>
            <a:rPr lang="ru-RU" sz="1400" b="1" kern="1200" dirty="0" err="1">
              <a:solidFill>
                <a:schemeClr val="tx1"/>
              </a:solidFill>
            </a:rPr>
            <a:t>ігровій</a:t>
          </a:r>
          <a:r>
            <a:rPr lang="ru-RU" sz="1400" b="1" kern="1200" dirty="0">
              <a:solidFill>
                <a:schemeClr val="tx1"/>
              </a:solidFill>
            </a:rPr>
            <a:t>) </a:t>
          </a:r>
          <a:r>
            <a:rPr lang="ru-RU" sz="1400" b="1" kern="1200" dirty="0" err="1">
              <a:solidFill>
                <a:schemeClr val="tx1"/>
              </a:solidFill>
            </a:rPr>
            <a:t>діяльності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</a:p>
      </dsp:txBody>
      <dsp:txXfrm>
        <a:off x="391370" y="151017"/>
        <a:ext cx="5169235" cy="806903"/>
      </dsp:txXfrm>
    </dsp:sp>
    <dsp:sp modelId="{BBFCA4B1-AF19-45E6-A167-3579B82AA1E3}">
      <dsp:nvSpPr>
        <dsp:cNvPr id="0" name=""/>
        <dsp:cNvSpPr/>
      </dsp:nvSpPr>
      <dsp:spPr>
        <a:xfrm>
          <a:off x="0" y="1909421"/>
          <a:ext cx="69543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3008A-DD53-4040-83FB-ADD41B3C50F7}">
      <dsp:nvSpPr>
        <dsp:cNvPr id="0" name=""/>
        <dsp:cNvSpPr/>
      </dsp:nvSpPr>
      <dsp:spPr>
        <a:xfrm>
          <a:off x="347719" y="1302532"/>
          <a:ext cx="5333063" cy="887328"/>
        </a:xfrm>
        <a:prstGeom prst="round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01" tIns="0" rIns="18400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Класифікація</a:t>
          </a:r>
          <a:r>
            <a:rPr lang="ru-RU" sz="1400" b="1" kern="1200" dirty="0">
              <a:solidFill>
                <a:schemeClr val="tx1"/>
              </a:solidFill>
            </a:rPr>
            <a:t> на </a:t>
          </a:r>
          <a:r>
            <a:rPr lang="ru-RU" sz="1400" b="1" kern="1200" dirty="0" err="1">
              <a:solidFill>
                <a:schemeClr val="tx1"/>
              </a:solidFill>
            </a:rPr>
            <a:t>основі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порівняння</a:t>
          </a:r>
          <a:r>
            <a:rPr lang="ru-RU" sz="1400" b="1" kern="1200" dirty="0">
              <a:solidFill>
                <a:schemeClr val="tx1"/>
              </a:solidFill>
            </a:rPr>
            <a:t> за: </a:t>
          </a:r>
          <a:r>
            <a:rPr lang="ru-RU" sz="1400" b="1" kern="1200" dirty="0" err="1">
              <a:solidFill>
                <a:schemeClr val="tx1"/>
              </a:solidFill>
            </a:rPr>
            <a:t>довжиною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</a:p>
      </dsp:txBody>
      <dsp:txXfrm>
        <a:off x="391035" y="1345848"/>
        <a:ext cx="5246431" cy="800696"/>
      </dsp:txXfrm>
    </dsp:sp>
    <dsp:sp modelId="{B30638E7-2D07-4FAB-9F52-549F14EB6D2D}">
      <dsp:nvSpPr>
        <dsp:cNvPr id="0" name=""/>
        <dsp:cNvSpPr/>
      </dsp:nvSpPr>
      <dsp:spPr>
        <a:xfrm>
          <a:off x="0" y="3116415"/>
          <a:ext cx="69543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A572A-520F-4346-BB80-65255408F80A}">
      <dsp:nvSpPr>
        <dsp:cNvPr id="0" name=""/>
        <dsp:cNvSpPr/>
      </dsp:nvSpPr>
      <dsp:spPr>
        <a:xfrm>
          <a:off x="406838" y="2454627"/>
          <a:ext cx="5172076" cy="906034"/>
        </a:xfrm>
        <a:prstGeom prst="round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01" tIns="0" rIns="18400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Класифікація</a:t>
          </a:r>
          <a:r>
            <a:rPr lang="ru-RU" sz="1400" b="1" kern="1200" dirty="0">
              <a:solidFill>
                <a:schemeClr val="tx1"/>
              </a:solidFill>
            </a:rPr>
            <a:t> на </a:t>
          </a:r>
          <a:r>
            <a:rPr lang="ru-RU" sz="1400" b="1" kern="1200" dirty="0" err="1">
              <a:solidFill>
                <a:schemeClr val="tx1"/>
              </a:solidFill>
            </a:rPr>
            <a:t>основі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порівняння</a:t>
          </a:r>
          <a:r>
            <a:rPr lang="ru-RU" sz="1400" b="1" kern="1200" dirty="0">
              <a:solidFill>
                <a:schemeClr val="tx1"/>
              </a:solidFill>
            </a:rPr>
            <a:t> за: </a:t>
          </a:r>
          <a:r>
            <a:rPr lang="uk-UA" sz="1400" b="1" kern="1200" dirty="0">
              <a:solidFill>
                <a:schemeClr val="tx1"/>
              </a:solidFill>
            </a:rPr>
            <a:t>кольором/орнаментом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51067" y="2498856"/>
        <a:ext cx="5083618" cy="817576"/>
      </dsp:txXfrm>
    </dsp:sp>
    <dsp:sp modelId="{6E1493C4-773E-4939-A65E-70CFD3CD9E9B}">
      <dsp:nvSpPr>
        <dsp:cNvPr id="0" name=""/>
        <dsp:cNvSpPr/>
      </dsp:nvSpPr>
      <dsp:spPr>
        <a:xfrm>
          <a:off x="0" y="4245049"/>
          <a:ext cx="69543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AB3AB-9128-4E64-86D6-5EAB1AADC005}">
      <dsp:nvSpPr>
        <dsp:cNvPr id="0" name=""/>
        <dsp:cNvSpPr/>
      </dsp:nvSpPr>
      <dsp:spPr>
        <a:xfrm>
          <a:off x="347719" y="3697815"/>
          <a:ext cx="5274354" cy="827673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01" tIns="0" rIns="18400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Класифікація</a:t>
          </a:r>
          <a:r>
            <a:rPr lang="ru-RU" sz="1400" b="1" kern="1200" dirty="0">
              <a:solidFill>
                <a:schemeClr val="tx1"/>
              </a:solidFill>
            </a:rPr>
            <a:t> на </a:t>
          </a:r>
          <a:r>
            <a:rPr lang="ru-RU" sz="1400" b="1" kern="1200" dirty="0" err="1">
              <a:solidFill>
                <a:schemeClr val="tx1"/>
              </a:solidFill>
            </a:rPr>
            <a:t>основі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порівняння</a:t>
          </a:r>
          <a:r>
            <a:rPr lang="ru-RU" sz="1400" b="1" kern="1200" dirty="0">
              <a:solidFill>
                <a:schemeClr val="tx1"/>
              </a:solidFill>
            </a:rPr>
            <a:t> за: фактурою</a:t>
          </a:r>
        </a:p>
      </dsp:txBody>
      <dsp:txXfrm>
        <a:off x="388123" y="3738219"/>
        <a:ext cx="5193546" cy="746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7FB48-A9E2-4C58-A2B4-2A8655130E4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737FC-F684-406D-8E67-FE971F79DB4F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accent4">
                  <a:lumMod val="50000"/>
                </a:schemeClr>
              </a:solidFill>
            </a:rPr>
            <a:t>матеріали </a:t>
          </a:r>
        </a:p>
      </dsp:txBody>
      <dsp:txXfrm>
        <a:off x="434398" y="285347"/>
        <a:ext cx="7617019" cy="570477"/>
      </dsp:txXfrm>
    </dsp:sp>
    <dsp:sp modelId="{A110C5D1-24BE-4FD0-A92A-B5B84CE754E1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EA19A-AB2B-4A84-B129-488B27F16DBF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accent4">
                  <a:lumMod val="50000"/>
                </a:schemeClr>
              </a:solidFill>
            </a:rPr>
            <a:t>природні явища </a:t>
          </a:r>
        </a:p>
      </dsp:txBody>
      <dsp:txXfrm>
        <a:off x="903654" y="1140954"/>
        <a:ext cx="7147763" cy="570477"/>
      </dsp:txXfrm>
    </dsp:sp>
    <dsp:sp modelId="{B1F52D5C-2F4E-4504-8000-D196D0ED94F5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1202141"/>
              <a:satOff val="-527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A7B2E-8E7C-45C0-8F0D-6AB6E793BE3E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accent4">
                  <a:lumMod val="50000"/>
                </a:schemeClr>
              </a:solidFill>
            </a:rPr>
            <a:t>агрегатні стани води </a:t>
          </a:r>
        </a:p>
      </dsp:txBody>
      <dsp:txXfrm>
        <a:off x="1118233" y="1996562"/>
        <a:ext cx="6933183" cy="570477"/>
      </dsp:txXfrm>
    </dsp:sp>
    <dsp:sp modelId="{95C79B67-E069-497C-9A96-F90BB21916F3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2404281"/>
              <a:satOff val="-1055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0EDB9-9F35-48A0-BA2B-DB93EAD7DD4A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accent4">
                  <a:lumMod val="50000"/>
                </a:schemeClr>
              </a:solidFill>
            </a:rPr>
            <a:t>світ рослин </a:t>
          </a:r>
        </a:p>
      </dsp:txBody>
      <dsp:txXfrm>
        <a:off x="1118233" y="2851627"/>
        <a:ext cx="6933183" cy="570477"/>
      </dsp:txXfrm>
    </dsp:sp>
    <dsp:sp modelId="{216AA730-EDCB-462C-87A5-1C5706FBBA37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3606422"/>
              <a:satOff val="-15828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E3396-8B02-422B-9E7D-96A1AC293F3D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accent4">
                  <a:lumMod val="50000"/>
                </a:schemeClr>
              </a:solidFill>
            </a:rPr>
            <a:t>світ речей </a:t>
          </a:r>
        </a:p>
      </dsp:txBody>
      <dsp:txXfrm>
        <a:off x="903654" y="3707235"/>
        <a:ext cx="7147763" cy="570477"/>
      </dsp:txXfrm>
    </dsp:sp>
    <dsp:sp modelId="{3D87B6D4-AEE1-4B77-A352-925D898D1831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4808562"/>
              <a:satOff val="-21104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E566D-C78C-4670-AF2A-B0E916D8FC65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accent4">
                  <a:lumMod val="50000"/>
                </a:schemeClr>
              </a:solidFill>
            </a:rPr>
            <a:t>геометричні еталони </a:t>
          </a:r>
        </a:p>
      </dsp:txBody>
      <dsp:txXfrm>
        <a:off x="434398" y="4562842"/>
        <a:ext cx="7617019" cy="570477"/>
      </dsp:txXfrm>
    </dsp:sp>
    <dsp:sp modelId="{DF815C7D-B6FA-456A-AA12-81359482F42F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0CB3-193A-486D-82F3-0CD59B32B994}" type="datetime6">
              <a:rPr lang="uk-UA" smtClean="0"/>
              <a:t>лютий 25 р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DB4E-65D1-4149-83F6-4B224A273B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2655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4839B-EA68-4620-B37D-763BF1409075}" type="datetime6">
              <a:rPr lang="uk-UA" smtClean="0"/>
              <a:t>лютий 25 р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FE93-9141-4576-90C9-5D083E737F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0121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FE93-9141-4576-90C9-5D083E737FCF}" type="slidenum">
              <a:rPr lang="uk-UA" smtClean="0"/>
              <a:t>3</a:t>
            </a:fld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46EB54-F9E0-4E76-9E84-49A1F4609735}" type="datetime6">
              <a:rPr lang="uk-UA" smtClean="0"/>
              <a:t>лютий 25 р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2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19BFB6-2F05-4293-87D8-18287E0F55C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671232" y="3114804"/>
            <a:ext cx="7766936" cy="164630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Особливості організації </a:t>
            </a:r>
            <a:br>
              <a:rPr lang="uk-UA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</a:br>
            <a:r>
              <a:rPr lang="uk-UA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пошуково-дослідницької діяльності </a:t>
            </a:r>
            <a:br>
              <a:rPr lang="uk-UA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</a:br>
            <a:r>
              <a:rPr lang="uk-UA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в закладі дошкільної освіти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333" y="2654934"/>
            <a:ext cx="7766936" cy="664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МЕТОДИЧНІ РЕКОМЕНДАЦІЇ</a:t>
            </a:r>
          </a:p>
          <a:p>
            <a:pPr algn="ctr"/>
            <a:endParaRPr lang="uk-UA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1799" y="483301"/>
            <a:ext cx="4825999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Засідання міської школи молодого майстра «Творення»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(молоді вихователі :  </a:t>
            </a:r>
            <a:r>
              <a:rPr lang="uk-UA" sz="1200" b="1" i="1" dirty="0">
                <a:latin typeface="Times New Roman" pitchFamily="18" charset="0"/>
                <a:cs typeface="Times New Roman" pitchFamily="18" charset="0"/>
              </a:rPr>
              <a:t>ІІ-й, ІІІ-й рік роботи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Дата проведення – 27.02.2025 року о 13.30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1232" y="5651055"/>
            <a:ext cx="5161173" cy="72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Спікер - консультант КУ «ЦПРПП ВМР» 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Лариса БОНДАРЧУК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32" y="445699"/>
            <a:ext cx="5173133" cy="12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32" y="4129290"/>
            <a:ext cx="21336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20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467" y="525439"/>
            <a:ext cx="715782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експериментування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словник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молодшої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поповнюється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позначають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0093" y="2249269"/>
            <a:ext cx="7497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Сенсорні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  (</a:t>
            </a:r>
            <a:r>
              <a:rPr lang="ru-RU" sz="2400" dirty="0" err="1"/>
              <a:t>колір</a:t>
            </a:r>
            <a:r>
              <a:rPr lang="ru-RU" sz="2400" dirty="0"/>
              <a:t>, форма, величина)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Властивості</a:t>
            </a:r>
            <a:r>
              <a:rPr lang="ru-RU" sz="2400" dirty="0"/>
              <a:t> (</a:t>
            </a:r>
            <a:r>
              <a:rPr lang="ru-RU" sz="2400" dirty="0" err="1"/>
              <a:t>згинається</a:t>
            </a:r>
            <a:r>
              <a:rPr lang="ru-RU" sz="2400" dirty="0"/>
              <a:t> – </a:t>
            </a:r>
            <a:r>
              <a:rPr lang="ru-RU" sz="2400" dirty="0" err="1"/>
              <a:t>ламається</a:t>
            </a:r>
            <a:r>
              <a:rPr lang="ru-RU" sz="2400" dirty="0"/>
              <a:t>, </a:t>
            </a:r>
            <a:r>
              <a:rPr lang="ru-RU" sz="2400" dirty="0" err="1"/>
              <a:t>високо</a:t>
            </a:r>
            <a:r>
              <a:rPr lang="ru-RU" sz="2400" dirty="0"/>
              <a:t> – </a:t>
            </a:r>
            <a:r>
              <a:rPr lang="ru-RU" sz="2400" dirty="0" err="1"/>
              <a:t>низько</a:t>
            </a:r>
            <a:r>
              <a:rPr lang="ru-RU" sz="2400" dirty="0"/>
              <a:t> – далеко, </a:t>
            </a:r>
            <a:r>
              <a:rPr lang="ru-RU" sz="2400" dirty="0" err="1"/>
              <a:t>м'який</a:t>
            </a:r>
            <a:r>
              <a:rPr lang="ru-RU" sz="2400" dirty="0"/>
              <a:t> – </a:t>
            </a:r>
            <a:r>
              <a:rPr lang="ru-RU" sz="2400" dirty="0" err="1"/>
              <a:t>твердий</a:t>
            </a:r>
            <a:r>
              <a:rPr lang="ru-RU" sz="2400" dirty="0"/>
              <a:t>; </a:t>
            </a:r>
            <a:r>
              <a:rPr lang="ru-RU" sz="2400" dirty="0" err="1"/>
              <a:t>теплий</a:t>
            </a:r>
            <a:r>
              <a:rPr lang="ru-RU" sz="2400" dirty="0"/>
              <a:t> – </a:t>
            </a:r>
            <a:r>
              <a:rPr lang="ru-RU" sz="2400" dirty="0" err="1"/>
              <a:t>холодний</a:t>
            </a:r>
            <a:r>
              <a:rPr lang="ru-RU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об'єкти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endParaRPr lang="uk-U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168"/>
          <a:stretch/>
        </p:blipFill>
        <p:spPr bwMode="auto">
          <a:xfrm>
            <a:off x="8990539" y="816297"/>
            <a:ext cx="2047519" cy="132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6944" y="2398940"/>
            <a:ext cx="2047519" cy="163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0542" y="4304055"/>
            <a:ext cx="2063921" cy="146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70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624" y="432800"/>
            <a:ext cx="41941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a typeface="Calibri"/>
              </a:rPr>
              <a:t>СЕРЕДНЯ ГРУПА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9266" y="694410"/>
            <a:ext cx="494453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Роботу з </a:t>
            </a:r>
            <a:r>
              <a:rPr lang="ru-RU" sz="2000" dirty="0" err="1"/>
              <a:t>дітьми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вікової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спрямовано</a:t>
            </a:r>
            <a:r>
              <a:rPr lang="ru-RU" sz="2000" dirty="0"/>
              <a:t> на </a:t>
            </a:r>
            <a:r>
              <a:rPr lang="ru-RU" sz="2000" dirty="0" err="1"/>
              <a:t>розширення</a:t>
            </a:r>
            <a:r>
              <a:rPr lang="ru-RU" sz="2000" dirty="0"/>
              <a:t> </a:t>
            </a:r>
            <a:r>
              <a:rPr lang="ru-RU" sz="2000" dirty="0" err="1"/>
              <a:t>уявлень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про </a:t>
            </a:r>
            <a:r>
              <a:rPr lang="ru-RU" sz="2000" dirty="0" err="1"/>
              <a:t>явища</a:t>
            </a:r>
            <a:r>
              <a:rPr lang="ru-RU" sz="2000" dirty="0"/>
              <a:t> та </a:t>
            </a:r>
            <a:r>
              <a:rPr lang="ru-RU" sz="2000" dirty="0" err="1"/>
              <a:t>об'єкти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endParaRPr lang="uk-UA" sz="2000" dirty="0"/>
          </a:p>
        </p:txBody>
      </p:sp>
      <p:sp>
        <p:nvSpPr>
          <p:cNvPr id="4" name="Выгнутая влево стрелка 3"/>
          <p:cNvSpPr/>
          <p:nvPr/>
        </p:nvSpPr>
        <p:spPr>
          <a:xfrm rot="19995811">
            <a:off x="3429000" y="1256843"/>
            <a:ext cx="1236134" cy="14139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5956" y="3082496"/>
            <a:ext cx="3311487" cy="248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E:\17.02. Конкурс Город на підвіконні\4..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6137" y="3082496"/>
            <a:ext cx="3764954" cy="24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9800" y="3082496"/>
            <a:ext cx="2151945" cy="24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17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4666622"/>
              </p:ext>
            </p:extLst>
          </p:nvPr>
        </p:nvGraphicFramePr>
        <p:xfrm>
          <a:off x="2310405" y="448734"/>
          <a:ext cx="8066554" cy="561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8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182" y="2732235"/>
            <a:ext cx="2113472" cy="1155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матеріали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4250" y="2732235"/>
            <a:ext cx="2306208" cy="11559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природні явища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74" y="2732234"/>
            <a:ext cx="2306208" cy="1155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світ тварин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5613" y="592032"/>
            <a:ext cx="7157826" cy="830997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дослідженьпередбачає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уявлень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34970" y="2732232"/>
            <a:ext cx="2306208" cy="1155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світ речей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04250" y="4345015"/>
            <a:ext cx="2306208" cy="1155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геометричні еталони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74" y="4345013"/>
            <a:ext cx="2306208" cy="1155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органи чуття</a:t>
            </a:r>
          </a:p>
        </p:txBody>
      </p:sp>
      <p:sp>
        <p:nvSpPr>
          <p:cNvPr id="2" name="Тройная стрелка влево/вправо/вверх 1"/>
          <p:cNvSpPr/>
          <p:nvPr/>
        </p:nvSpPr>
        <p:spPr>
          <a:xfrm rot="10800000">
            <a:off x="4990705" y="1743073"/>
            <a:ext cx="1947642" cy="6477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529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467" y="525439"/>
            <a:ext cx="715782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експериментування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словник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середньої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поповнюється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позначають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0093" y="2601694"/>
            <a:ext cx="7497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об’єктів</a:t>
            </a:r>
            <a:r>
              <a:rPr lang="ru-RU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Походження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endParaRPr lang="uk-U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3375" y="604649"/>
            <a:ext cx="2548275" cy="21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3375" y="2906582"/>
            <a:ext cx="2548275" cy="129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00" y="4186079"/>
            <a:ext cx="1733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справка 1">
            <a:hlinkClick r:id="" action="ppaction://noaction" highlightClick="1"/>
          </p:cNvPr>
          <p:cNvSpPr/>
          <p:nvPr/>
        </p:nvSpPr>
        <p:spPr>
          <a:xfrm>
            <a:off x="7953375" y="4276725"/>
            <a:ext cx="1299825" cy="158115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45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624" y="432800"/>
            <a:ext cx="41941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a typeface="Calibri"/>
              </a:rPr>
              <a:t>СТАРША ГРУПА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9267" y="551302"/>
            <a:ext cx="5401733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Роботу з </a:t>
            </a:r>
            <a:r>
              <a:rPr lang="ru-RU" sz="2000" dirty="0" err="1"/>
              <a:t>дітьми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r>
              <a:rPr lang="ru-RU" sz="2000" dirty="0" err="1"/>
              <a:t>спрямовано</a:t>
            </a:r>
            <a:r>
              <a:rPr lang="ru-RU" sz="2000" dirty="0"/>
              <a:t> на </a:t>
            </a:r>
            <a:r>
              <a:rPr lang="ru-RU" sz="2000" dirty="0" err="1"/>
              <a:t>уточнення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спектра </a:t>
            </a:r>
            <a:r>
              <a:rPr lang="ru-RU" sz="2000" dirty="0" err="1"/>
              <a:t>властивостей</a:t>
            </a:r>
            <a:r>
              <a:rPr lang="ru-RU" sz="2000" dirty="0"/>
              <a:t> та </a:t>
            </a:r>
            <a:r>
              <a:rPr lang="ru-RU" sz="2000" dirty="0" err="1"/>
              <a:t>ознак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і </a:t>
            </a:r>
            <a:r>
              <a:rPr lang="ru-RU" sz="2000" dirty="0" err="1"/>
              <a:t>предметів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</a:t>
            </a:r>
            <a:r>
              <a:rPr lang="ru-RU" sz="2000" dirty="0" err="1"/>
              <a:t>взаємозв'язку</a:t>
            </a:r>
            <a:r>
              <a:rPr lang="ru-RU" sz="2000" dirty="0"/>
              <a:t> і </a:t>
            </a:r>
            <a:r>
              <a:rPr lang="ru-RU" sz="2000" dirty="0" err="1"/>
              <a:t>взаємозалежності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і </a:t>
            </a:r>
            <a:r>
              <a:rPr lang="ru-RU" sz="2000" dirty="0" err="1"/>
              <a:t>явищ</a:t>
            </a:r>
            <a:endParaRPr lang="uk-UA" sz="2000" dirty="0"/>
          </a:p>
        </p:txBody>
      </p:sp>
      <p:sp>
        <p:nvSpPr>
          <p:cNvPr id="4" name="Выгнутая влево стрелка 3"/>
          <p:cNvSpPr/>
          <p:nvPr/>
        </p:nvSpPr>
        <p:spPr>
          <a:xfrm rot="19995811">
            <a:off x="3429000" y="1256843"/>
            <a:ext cx="1236134" cy="14139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050" name="Picture 2" descr="E:\17.02. Конкурс Город на підвіконні\14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389499" y="2745187"/>
            <a:ext cx="2770626" cy="30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19.04.-30.04.2021 ЕКОЛОГІЧНИЙ МАРАФОН\10ек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198" y="2768474"/>
            <a:ext cx="2243878" cy="29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19.04.-30.04.2021 ЕКОЛОГІЧНИЙ МАРАФОН\12г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1722" y="2775192"/>
            <a:ext cx="4315893" cy="299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5434999"/>
              </p:ext>
            </p:extLst>
          </p:nvPr>
        </p:nvGraphicFramePr>
        <p:xfrm>
          <a:off x="3351670" y="1543050"/>
          <a:ext cx="6954380" cy="48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04028" y="475336"/>
            <a:ext cx="6844522" cy="9629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Основні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завдання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пошуково-дослідницької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діяльності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старшій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групі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508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469049"/>
            <a:ext cx="740092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Основний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зміст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досліджень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передбачає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формування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уявлень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про: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1013228"/>
              </p:ext>
            </p:extLst>
          </p:nvPr>
        </p:nvGraphicFramePr>
        <p:xfrm>
          <a:off x="2420188" y="11960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35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467" y="525439"/>
            <a:ext cx="715782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експериментування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словник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старшої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поповнюється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позначають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467" y="2058769"/>
            <a:ext cx="7497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 і </a:t>
            </a:r>
            <a:r>
              <a:rPr lang="ru-RU" sz="2400" dirty="0" err="1"/>
              <a:t>явищ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ознайомлюють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походженням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омонімами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синонімами</a:t>
            </a:r>
            <a:r>
              <a:rPr lang="ru-RU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антонімами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943" y="1809750"/>
            <a:ext cx="4009907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30" b="27862"/>
          <a:stretch/>
        </p:blipFill>
        <p:spPr bwMode="auto">
          <a:xfrm>
            <a:off x="7030732" y="4100513"/>
            <a:ext cx="3967210" cy="1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141" y="475750"/>
            <a:ext cx="5951009" cy="11339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Осередки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пошуково-дослідницької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діяльності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039" y="1906585"/>
            <a:ext cx="3088962" cy="441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41" y="1906585"/>
            <a:ext cx="3249613" cy="434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524" y="3860801"/>
            <a:ext cx="3397245" cy="254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3707" y="861762"/>
            <a:ext cx="3410062" cy="275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82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463" y="602733"/>
            <a:ext cx="490807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Навчаємо дітей досліджувати світ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9197" y="179287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Пошуково-дослідницька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діяльність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Вона </a:t>
            </a:r>
            <a:r>
              <a:rPr lang="ru-RU" b="1" dirty="0" err="1">
                <a:solidFill>
                  <a:srgbClr val="0070C0"/>
                </a:solidFill>
              </a:rPr>
              <a:t>допомагає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дітям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Відкривати</a:t>
            </a:r>
            <a:r>
              <a:rPr lang="ru-RU" dirty="0"/>
              <a:t> </a:t>
            </a:r>
            <a:r>
              <a:rPr lang="ru-RU" dirty="0" err="1"/>
              <a:t>нове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Вчитися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Творити</a:t>
            </a:r>
            <a:r>
              <a:rPr lang="ru-RU" dirty="0"/>
              <a:t> та </a:t>
            </a:r>
            <a:r>
              <a:rPr lang="ru-RU" dirty="0" err="1"/>
              <a:t>експериментувати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9369" y="1917959"/>
            <a:ext cx="2316532" cy="348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197" y="1917959"/>
            <a:ext cx="2258002" cy="348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1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45789" y="4430923"/>
            <a:ext cx="2241629" cy="12051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567403" y="1410941"/>
            <a:ext cx="9043322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 </a:t>
            </a:r>
            <a:r>
              <a:rPr lang="uk-UA" b="1" dirty="0"/>
              <a:t>прилади-помічники:</a:t>
            </a:r>
            <a:r>
              <a:rPr lang="uk-UA" dirty="0"/>
              <a:t> лупи, ваги, пісочний годинник, компас, магніти</a:t>
            </a:r>
          </a:p>
          <a:p>
            <a:r>
              <a:rPr lang="uk-UA" dirty="0"/>
              <a:t> </a:t>
            </a:r>
            <a:r>
              <a:rPr lang="uk-UA" b="1" dirty="0"/>
              <a:t>різноманітні посудини </a:t>
            </a:r>
            <a:r>
              <a:rPr lang="uk-UA" dirty="0"/>
              <a:t>з різних матеріалів (пластмаса, скло, метал) різного об'єму і форми </a:t>
            </a:r>
          </a:p>
          <a:p>
            <a:r>
              <a:rPr lang="uk-UA" dirty="0"/>
              <a:t> </a:t>
            </a:r>
            <a:r>
              <a:rPr lang="uk-UA" b="1" dirty="0"/>
              <a:t>природний матеріал: </a:t>
            </a:r>
            <a:r>
              <a:rPr lang="uk-UA" dirty="0"/>
              <a:t>каміння, глина, пісок, </a:t>
            </a:r>
            <a:r>
              <a:rPr lang="uk-UA" dirty="0" err="1"/>
              <a:t>грунт</a:t>
            </a:r>
            <a:r>
              <a:rPr lang="uk-UA" dirty="0"/>
              <a:t>, мушлі, пташине пір'я, шишки, плоди і листя дерев, мох, насіння</a:t>
            </a:r>
          </a:p>
          <a:p>
            <a:r>
              <a:rPr lang="uk-UA" dirty="0"/>
              <a:t> </a:t>
            </a:r>
            <a:r>
              <a:rPr lang="uk-UA" b="1" dirty="0"/>
              <a:t>утилізований матеріал: </a:t>
            </a:r>
            <a:r>
              <a:rPr lang="uk-UA" dirty="0"/>
              <a:t>дріт, шматочки шкіри, хутра, тканини, пластмаси, дерева, </a:t>
            </a:r>
          </a:p>
          <a:p>
            <a:r>
              <a:rPr lang="uk-UA" dirty="0"/>
              <a:t> </a:t>
            </a:r>
            <a:r>
              <a:rPr lang="uk-UA" b="1" dirty="0"/>
              <a:t>технічні матеріали: </a:t>
            </a:r>
            <a:r>
              <a:rPr lang="uk-UA" dirty="0"/>
              <a:t>гайки, скоби, болти, цвяхи, гвинти, шурупи, деталі конструктора  </a:t>
            </a:r>
            <a:r>
              <a:rPr lang="uk-UA" b="1" dirty="0"/>
              <a:t>різні види паперу: </a:t>
            </a:r>
            <a:r>
              <a:rPr lang="uk-UA" dirty="0"/>
              <a:t>звичайний, картон, наждачний, копіювальний </a:t>
            </a:r>
          </a:p>
          <a:p>
            <a:r>
              <a:rPr lang="uk-UA" dirty="0"/>
              <a:t> </a:t>
            </a:r>
            <a:r>
              <a:rPr lang="uk-UA" b="1" dirty="0"/>
              <a:t>барвники:</a:t>
            </a:r>
            <a:r>
              <a:rPr lang="uk-UA" dirty="0"/>
              <a:t> харчові і нехарчові (гуаш, акварельні фарби та інше) </a:t>
            </a:r>
          </a:p>
          <a:p>
            <a:r>
              <a:rPr lang="uk-UA" dirty="0"/>
              <a:t> </a:t>
            </a:r>
            <a:r>
              <a:rPr lang="uk-UA" b="1" dirty="0"/>
              <a:t>деякі харчові продукти </a:t>
            </a:r>
            <a:r>
              <a:rPr lang="uk-UA" dirty="0"/>
              <a:t>(сіль, цукор, крохмаль, олія)</a:t>
            </a:r>
          </a:p>
          <a:p>
            <a:r>
              <a:rPr lang="uk-UA" dirty="0"/>
              <a:t> </a:t>
            </a:r>
            <a:r>
              <a:rPr lang="uk-UA" b="1" dirty="0"/>
              <a:t>медичні матеріали: </a:t>
            </a:r>
            <a:r>
              <a:rPr lang="uk-UA" dirty="0"/>
              <a:t>піпетки, колби, дерев'яні палички, шприці (без голок), мірні ложки, гумові груші </a:t>
            </a:r>
          </a:p>
          <a:p>
            <a:r>
              <a:rPr lang="uk-UA" dirty="0"/>
              <a:t> </a:t>
            </a:r>
            <a:r>
              <a:rPr lang="uk-UA" b="1" dirty="0"/>
              <a:t>інші матеріали: </a:t>
            </a:r>
            <a:r>
              <a:rPr lang="uk-UA" dirty="0"/>
              <a:t>дзеркала, повітряні кулі, кольорові і прозорі скельця, сито, свічки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403" y="459343"/>
            <a:ext cx="4717958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Основне обладнання: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0725" y="186978"/>
            <a:ext cx="224313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9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45789" y="4430923"/>
            <a:ext cx="2241629" cy="12051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834103" y="1477616"/>
            <a:ext cx="660492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Дитячі халати, клейончасті фартухи, рушники, контейнери для зберігання дрібних предметів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Картки-схеми проведення експериментів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Правила роботи з матеріалом (спільно з дітьми розробляються умовні позначення, дозвільні й заборонні знаки)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403" y="459343"/>
            <a:ext cx="515237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Додаткове обладнання: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6214" y="720953"/>
            <a:ext cx="3572692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6214" y="3231942"/>
            <a:ext cx="3592275" cy="254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789" y="3514725"/>
            <a:ext cx="2438016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07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45789" y="4430923"/>
            <a:ext cx="2241629" cy="12051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3282027" y="2038350"/>
            <a:ext cx="7338347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</a:t>
            </a:r>
            <a:r>
              <a:rPr lang="ru-RU" dirty="0"/>
              <a:t> простого до складного,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знайомого</a:t>
            </a:r>
            <a:r>
              <a:rPr lang="ru-RU" dirty="0"/>
              <a:t> до </a:t>
            </a:r>
            <a:r>
              <a:rPr lang="ru-RU" dirty="0" err="1"/>
              <a:t>незнайомого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</a:t>
            </a:r>
            <a:r>
              <a:rPr lang="ru-RU" dirty="0" err="1"/>
              <a:t>наявні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досвід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пори року;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дослідів</a:t>
            </a:r>
            <a:r>
              <a:rPr lang="ru-RU" dirty="0"/>
              <a:t> для </a:t>
            </a:r>
            <a:r>
              <a:rPr lang="ru-RU" dirty="0" err="1"/>
              <a:t>уточнення</a:t>
            </a:r>
            <a:r>
              <a:rPr lang="ru-RU" dirty="0"/>
              <a:t>,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той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підсумок</a:t>
            </a:r>
            <a:r>
              <a:rPr lang="ru-RU" dirty="0"/>
              <a:t> результату </a:t>
            </a:r>
            <a:r>
              <a:rPr lang="ru-RU" dirty="0" err="1"/>
              <a:t>досліду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дбайливого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речей,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оточують</a:t>
            </a:r>
            <a:r>
              <a:rPr lang="ru-RU" dirty="0"/>
              <a:t>, до </a:t>
            </a:r>
            <a:r>
              <a:rPr lang="ru-RU" dirty="0" err="1"/>
              <a:t>природи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і </a:t>
            </a:r>
            <a:r>
              <a:rPr lang="ru-RU" dirty="0" err="1"/>
              <a:t>малюків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459343"/>
            <a:ext cx="1106805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Пошуково-дослідницьку</a:t>
            </a:r>
            <a:r>
              <a:rPr lang="ru-RU" sz="2800" b="1" dirty="0">
                <a:solidFill>
                  <a:srgbClr val="002060"/>
                </a:solidFill>
              </a:rPr>
              <a:t> роботу </a:t>
            </a:r>
            <a:r>
              <a:rPr lang="ru-RU" sz="2800" b="1" dirty="0" err="1">
                <a:solidFill>
                  <a:srgbClr val="002060"/>
                </a:solidFill>
              </a:rPr>
              <a:t>потрібно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проводити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 </a:t>
            </a:r>
            <a:r>
              <a:rPr lang="ru-RU" sz="2800" b="1" dirty="0" err="1">
                <a:solidFill>
                  <a:srgbClr val="002060"/>
                </a:solidFill>
              </a:rPr>
              <a:t>дотриманням</a:t>
            </a:r>
            <a:r>
              <a:rPr lang="ru-RU" sz="2800" b="1" dirty="0">
                <a:solidFill>
                  <a:srgbClr val="002060"/>
                </a:solidFill>
              </a:rPr>
              <a:t> таких основ них </a:t>
            </a:r>
            <a:r>
              <a:rPr lang="ru-RU" sz="2800" b="1" dirty="0" err="1">
                <a:solidFill>
                  <a:srgbClr val="002060"/>
                </a:solidFill>
              </a:rPr>
              <a:t>принципів</a:t>
            </a:r>
            <a:r>
              <a:rPr lang="ru-RU" sz="2800" b="1" dirty="0">
                <a:solidFill>
                  <a:srgbClr val="002060"/>
                </a:solidFill>
              </a:rPr>
              <a:t> і правил: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1477615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10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45789" y="4430923"/>
            <a:ext cx="2241629" cy="12051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6143625" y="1164753"/>
            <a:ext cx="5124449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спостереження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ігри-досліди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ігри-експерименти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дидактичні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та </a:t>
            </a:r>
            <a:r>
              <a:rPr lang="ru-RU" dirty="0" err="1"/>
              <a:t>вправи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ігри</a:t>
            </a:r>
            <a:r>
              <a:rPr lang="ru-RU" dirty="0"/>
              <a:t>-загадки, </a:t>
            </a:r>
            <a:r>
              <a:rPr lang="ru-RU" dirty="0" err="1"/>
              <a:t>ігри</a:t>
            </a:r>
            <a:r>
              <a:rPr lang="ru-RU" dirty="0"/>
              <a:t>-описи,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конструктивні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піктограм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розгляд</a:t>
            </a:r>
            <a:r>
              <a:rPr lang="ru-RU" dirty="0"/>
              <a:t> картин, </a:t>
            </a:r>
            <a:r>
              <a:rPr lang="ru-RU" dirty="0" err="1"/>
              <a:t>ілюстрацій</a:t>
            </a:r>
            <a:r>
              <a:rPr lang="ru-RU" dirty="0"/>
              <a:t>, </a:t>
            </a:r>
            <a:r>
              <a:rPr lang="ru-RU" dirty="0" err="1"/>
              <a:t>макетів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робота за </a:t>
            </a:r>
            <a:r>
              <a:rPr lang="ru-RU" dirty="0" err="1"/>
              <a:t>заданим</a:t>
            </a:r>
            <a:r>
              <a:rPr lang="ru-RU" dirty="0"/>
              <a:t> алгоритмом,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фіксація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досліду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та </a:t>
            </a:r>
            <a:r>
              <a:rPr lang="ru-RU" dirty="0" err="1"/>
              <a:t>енциклопедичної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перетворювальна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(</a:t>
            </a:r>
            <a:r>
              <a:rPr lang="ru-RU" dirty="0" err="1"/>
              <a:t>моделювання</a:t>
            </a:r>
            <a:r>
              <a:rPr lang="ru-RU" dirty="0"/>
              <a:t>, </a:t>
            </a:r>
            <a:r>
              <a:rPr lang="ru-RU" dirty="0" err="1"/>
              <a:t>макетування</a:t>
            </a:r>
            <a:r>
              <a:rPr lang="ru-RU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1050" y="1949583"/>
            <a:ext cx="3990975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пошуково-дослідницької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діяльності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доцільно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різноманітні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форми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методи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прийоми</a:t>
            </a:r>
            <a:r>
              <a:rPr lang="ru-RU" sz="2400" b="1" dirty="0">
                <a:solidFill>
                  <a:srgbClr val="0070C0"/>
                </a:solidFill>
              </a:rPr>
              <a:t>: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4961715" y="3012187"/>
            <a:ext cx="1004888" cy="740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7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45789" y="4430923"/>
            <a:ext cx="2241629" cy="12051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4598364" y="3570305"/>
            <a:ext cx="5124449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дослідів</a:t>
            </a:r>
            <a:r>
              <a:rPr lang="ru-RU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переваги</a:t>
            </a:r>
            <a:r>
              <a:rPr lang="ru-RU" sz="2000" dirty="0"/>
              <a:t> </a:t>
            </a:r>
            <a:r>
              <a:rPr lang="ru-RU" sz="2000" dirty="0" err="1"/>
              <a:t>фронтальним</a:t>
            </a:r>
            <a:r>
              <a:rPr lang="ru-RU" sz="2000" dirty="0"/>
              <a:t> формам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обмеження</a:t>
            </a:r>
            <a:r>
              <a:rPr lang="ru-RU" sz="2000" dirty="0"/>
              <a:t> </a:t>
            </a:r>
            <a:r>
              <a:rPr lang="ru-RU" sz="2000" dirty="0" err="1"/>
              <a:t>свободи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«монолог» </a:t>
            </a:r>
            <a:r>
              <a:rPr lang="ru-RU" sz="2000" dirty="0" err="1"/>
              <a:t>дорослого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досліду</a:t>
            </a:r>
            <a:r>
              <a:rPr lang="ru-RU" sz="2000" dirty="0"/>
              <a:t> у </a:t>
            </a:r>
            <a:r>
              <a:rPr lang="ru-RU" sz="2000" dirty="0" err="1"/>
              <a:t>бесіду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125" y="501783"/>
            <a:ext cx="466725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</a:rPr>
              <a:t>Уникайте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помилок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2928033">
            <a:off x="4977276" y="1980059"/>
            <a:ext cx="2051828" cy="1152525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2421223"/>
            <a:ext cx="2719387" cy="33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9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0526" y="1409699"/>
            <a:ext cx="11382374" cy="52101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600" b="1" dirty="0">
                <a:ea typeface="Times New Roman"/>
                <a:cs typeface="Times New Roman"/>
              </a:rPr>
              <a:t>Мотивація – один із ключових моментів успішності дослідницької діяльності.</a:t>
            </a:r>
            <a:endParaRPr lang="uk-UA" sz="12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600" b="1" dirty="0">
                <a:ea typeface="Times New Roman"/>
                <a:cs typeface="Times New Roman"/>
              </a:rPr>
              <a:t>Важливою вимогою під час проведення експериментування є безпека об'єкта для дітей.</a:t>
            </a:r>
            <a:endParaRPr lang="uk-UA" sz="12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600" b="1" dirty="0">
                <a:ea typeface="Times New Roman"/>
                <a:cs typeface="Times New Roman"/>
              </a:rPr>
              <a:t>Експериментування від випадку до випадку набагато небезпечніше, ніж систематичне проведення дослідів.</a:t>
            </a:r>
            <a:endParaRPr lang="uk-UA" sz="12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600" b="1" dirty="0">
                <a:ea typeface="Times New Roman"/>
                <a:cs typeface="Times New Roman"/>
              </a:rPr>
              <a:t>Експериментування будується за принципом «Від простого – до складного».</a:t>
            </a:r>
            <a:endParaRPr lang="uk-UA" sz="12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600" b="1" dirty="0">
                <a:ea typeface="Times New Roman"/>
                <a:cs typeface="Times New Roman"/>
              </a:rPr>
              <a:t>Педагог має у кожний конкретний момент усвідомлювати рівень сформованості у дітей необхідних навиків і не перевищувати їх реальних можливостей при виконанні експериментальних дій.</a:t>
            </a:r>
            <a:endParaRPr lang="uk-UA" sz="12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600" b="1" dirty="0">
                <a:ea typeface="Times New Roman"/>
                <a:cs typeface="Times New Roman"/>
              </a:rPr>
              <a:t>Педагог має добре знати індивідуальні особливості дітей, уміти прогнозувати їх поведінку у тій чи іншій ситуації.</a:t>
            </a:r>
            <a:endParaRPr lang="uk-UA" sz="12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600" b="1" dirty="0">
                <a:ea typeface="Times New Roman"/>
                <a:cs typeface="Times New Roman"/>
              </a:rPr>
              <a:t>Для успішного керівництва експериментальною діяльністю від педагога вимагається уміння бачити весь колектив і розподіляти увагу між окремими дітьми. </a:t>
            </a:r>
            <a:endParaRPr lang="uk-UA" sz="1200" b="1" dirty="0">
              <a:ea typeface="Times New Roman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133350"/>
            <a:ext cx="4572000" cy="12287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C00000"/>
                </a:solidFill>
              </a:rPr>
              <a:t>ПАМ’ЯТКА!</a:t>
            </a:r>
          </a:p>
        </p:txBody>
      </p:sp>
    </p:spTree>
    <p:extLst>
      <p:ext uri="{BB962C8B-B14F-4D97-AF65-F5344CB8AC3E}">
        <p14:creationId xmlns:p14="http://schemas.microsoft.com/office/powerpoint/2010/main" val="539244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77" y="434974"/>
            <a:ext cx="5441267" cy="333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1761" y="3895723"/>
            <a:ext cx="2842194" cy="263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580" y="3802781"/>
            <a:ext cx="2899570" cy="265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580" y="434974"/>
            <a:ext cx="4633913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7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06" y="492425"/>
            <a:ext cx="8596668" cy="13208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Список використаних джерел: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491722"/>
            <a:ext cx="8596668" cy="388077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buNone/>
              <a:tabLst>
                <a:tab pos="1620520" algn="l"/>
              </a:tabLst>
            </a:pPr>
            <a:r>
              <a:rPr lang="uk-UA" b="1" i="1" dirty="0">
                <a:solidFill>
                  <a:srgbClr val="002060"/>
                </a:solidFill>
                <a:latin typeface="Times New Roman"/>
                <a:ea typeface="Verdana"/>
                <a:cs typeface="Times New Roman"/>
              </a:rPr>
              <a:t> </a:t>
            </a:r>
            <a:endParaRPr lang="uk-UA" dirty="0">
              <a:latin typeface="Times New Roman"/>
              <a:ea typeface="Verdana"/>
              <a:cs typeface="Times New Roman"/>
            </a:endParaRPr>
          </a:p>
          <a:p>
            <a:pPr algn="just">
              <a:lnSpc>
                <a:spcPct val="115000"/>
              </a:lnSpc>
              <a:buClr>
                <a:schemeClr val="accent5">
                  <a:lumMod val="50000"/>
                </a:schemeClr>
              </a:buClr>
              <a:tabLst>
                <a:tab pos="1620520" algn="l"/>
              </a:tabLst>
            </a:pPr>
            <a:r>
              <a:rPr lang="uk-UA" dirty="0">
                <a:latin typeface="Times New Roman"/>
                <a:ea typeface="Verdana"/>
                <a:cs typeface="Times New Roman"/>
              </a:rPr>
              <a:t>1. Базовий компонент дошкільної освіти (нова редакція). - К., 2021.</a:t>
            </a:r>
          </a:p>
          <a:p>
            <a:pPr algn="just">
              <a:lnSpc>
                <a:spcPct val="115000"/>
              </a:lnSpc>
              <a:buClr>
                <a:schemeClr val="accent5">
                  <a:lumMod val="50000"/>
                </a:schemeClr>
              </a:buClr>
              <a:tabLst>
                <a:tab pos="1620520" algn="l"/>
              </a:tabLst>
            </a:pPr>
            <a:r>
              <a:rPr lang="uk-UA" dirty="0">
                <a:latin typeface="Times New Roman"/>
                <a:ea typeface="Verdana"/>
                <a:cs typeface="Times New Roman"/>
              </a:rPr>
              <a:t>2. Дитина. Освітня програма для  дітей від 2 до 7 років. Науковий кер. Проекту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Огнев’юк</a:t>
            </a:r>
            <a:r>
              <a:rPr lang="uk-UA" dirty="0">
                <a:latin typeface="Times New Roman"/>
                <a:ea typeface="Verdana"/>
                <a:cs typeface="Times New Roman"/>
              </a:rPr>
              <a:t> В.О. (Лист ІМЗО від 14.07.2020 №21.1/12-Г-572. Лист МОН від 23.07.2020 №1/11-4960).</a:t>
            </a:r>
          </a:p>
          <a:p>
            <a:pPr algn="just">
              <a:lnSpc>
                <a:spcPct val="115000"/>
              </a:lnSpc>
              <a:buClr>
                <a:schemeClr val="accent5">
                  <a:lumMod val="50000"/>
                </a:schemeClr>
              </a:buClr>
              <a:tabLst>
                <a:tab pos="1620520" algn="l"/>
              </a:tabLst>
            </a:pPr>
            <a:r>
              <a:rPr lang="uk-UA" dirty="0">
                <a:latin typeface="Times New Roman"/>
                <a:ea typeface="Verdana"/>
                <a:cs typeface="Times New Roman"/>
              </a:rPr>
              <a:t>3. Методичні рекомендації до Освітньої програми для дітей від 2 до 7 років «Дитина» /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наук.ред</a:t>
            </a:r>
            <a:r>
              <a:rPr lang="uk-UA" dirty="0">
                <a:latin typeface="Times New Roman"/>
                <a:ea typeface="Verdana"/>
                <a:cs typeface="Times New Roman"/>
              </a:rPr>
              <a:t>. Г.В.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Бєлєнька</a:t>
            </a:r>
            <a:r>
              <a:rPr lang="uk-UA" dirty="0">
                <a:latin typeface="Times New Roman"/>
                <a:ea typeface="Verdana"/>
                <a:cs typeface="Times New Roman"/>
              </a:rPr>
              <a:t>, О.А.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Половіна</a:t>
            </a:r>
            <a:r>
              <a:rPr lang="uk-UA" dirty="0">
                <a:latin typeface="Times New Roman"/>
                <a:ea typeface="Verdana"/>
                <a:cs typeface="Times New Roman"/>
              </a:rPr>
              <a:t>, І.В.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Кондратець</a:t>
            </a:r>
            <a:r>
              <a:rPr lang="uk-UA" dirty="0">
                <a:latin typeface="Times New Roman"/>
                <a:ea typeface="Verdana"/>
                <a:cs typeface="Times New Roman"/>
              </a:rPr>
              <a:t>;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авт.кол</a:t>
            </a:r>
            <a:r>
              <a:rPr lang="uk-UA" dirty="0">
                <a:latin typeface="Times New Roman"/>
                <a:ea typeface="Verdana"/>
                <a:cs typeface="Times New Roman"/>
              </a:rPr>
              <a:t>.: Г.В.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Бєлєнька</a:t>
            </a:r>
            <a:r>
              <a:rPr lang="uk-UA" dirty="0">
                <a:latin typeface="Times New Roman"/>
                <a:ea typeface="Verdana"/>
                <a:cs typeface="Times New Roman"/>
              </a:rPr>
              <a:t>, О.Л.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Богініч</a:t>
            </a:r>
            <a:r>
              <a:rPr lang="uk-UA" dirty="0">
                <a:latin typeface="Times New Roman"/>
                <a:ea typeface="Verdana"/>
                <a:cs typeface="Times New Roman"/>
              </a:rPr>
              <a:t>, В.М. </a:t>
            </a:r>
            <a:r>
              <a:rPr lang="uk-UA" dirty="0" err="1">
                <a:latin typeface="Times New Roman"/>
                <a:ea typeface="Verdana"/>
                <a:cs typeface="Times New Roman"/>
              </a:rPr>
              <a:t>Вертуніна</a:t>
            </a:r>
            <a:r>
              <a:rPr lang="uk-UA" dirty="0">
                <a:latin typeface="Times New Roman"/>
                <a:ea typeface="Verdana"/>
                <a:cs typeface="Times New Roman"/>
              </a:rPr>
              <a:t>, К.І. Волинець та ін. – К.: ТОВ «АКМЕ ГРУП», 2021.</a:t>
            </a:r>
          </a:p>
          <a:p>
            <a:pPr algn="just">
              <a:lnSpc>
                <a:spcPct val="115000"/>
              </a:lnSpc>
              <a:buClr>
                <a:schemeClr val="accent5">
                  <a:lumMod val="50000"/>
                </a:schemeClr>
              </a:buClr>
              <a:tabLst>
                <a:tab pos="1620520" algn="l"/>
              </a:tabLst>
            </a:pPr>
            <a:r>
              <a:rPr lang="uk-UA" dirty="0">
                <a:latin typeface="Times New Roman"/>
                <a:ea typeface="Verdana"/>
                <a:cs typeface="Times New Roman"/>
              </a:rPr>
              <a:t>4. Методика організації пошуково-дослідницької діяльності дітей в умовах дошкільного закладу. Палітра педагога. - 2019. - № 2.</a:t>
            </a:r>
          </a:p>
          <a:p>
            <a:pPr algn="just">
              <a:lnSpc>
                <a:spcPct val="115000"/>
              </a:lnSpc>
              <a:buClr>
                <a:schemeClr val="accent5">
                  <a:lumMod val="50000"/>
                </a:schemeClr>
              </a:buClr>
              <a:tabLst>
                <a:tab pos="1620520" algn="l"/>
              </a:tabLst>
            </a:pPr>
            <a:r>
              <a:rPr lang="uk-UA" dirty="0">
                <a:latin typeface="Times New Roman"/>
                <a:ea typeface="Verdana"/>
                <a:cs typeface="Times New Roman"/>
              </a:rPr>
              <a:t>5. Розвиток пізнавальної активності дітей дошкільного віку засобами пошуково-дослідницької діяльності. Дошкільне виховання. - 2020. - № 3.</a:t>
            </a:r>
          </a:p>
          <a:p>
            <a:pPr algn="just">
              <a:lnSpc>
                <a:spcPct val="115000"/>
              </a:lnSpc>
              <a:buClr>
                <a:schemeClr val="accent5">
                  <a:lumMod val="50000"/>
                </a:schemeClr>
              </a:buClr>
              <a:tabLst>
                <a:tab pos="1620520" algn="l"/>
              </a:tabLst>
            </a:pPr>
            <a:endParaRPr lang="uk-UA" dirty="0">
              <a:latin typeface="Times New Roman"/>
              <a:ea typeface="Verdana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1620520" algn="l"/>
              </a:tabLst>
            </a:pPr>
            <a:endParaRPr lang="uk-UA" sz="1400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3613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FA8417-5403-47EB-935C-4E8F0488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4" y="448056"/>
            <a:ext cx="8394192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9053" y="804334"/>
            <a:ext cx="5234475" cy="18372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Базовий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компонент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Затверджений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наказом МОН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33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12.01.2021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96619" y="2911927"/>
            <a:ext cx="579343" cy="60415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6" y="966756"/>
            <a:ext cx="3084786" cy="449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869053" y="3683166"/>
            <a:ext cx="5234475" cy="2082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Розглядає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пошуково-дослідницька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важливий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пізнавальної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допитливості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97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1634589"/>
              </p:ext>
            </p:extLst>
          </p:nvPr>
        </p:nvGraphicFramePr>
        <p:xfrm>
          <a:off x="655108" y="490537"/>
          <a:ext cx="10838390" cy="527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Освітній процес/Державний стандарт дошкільної освіти - Заклад дошкільної  освіти Прилуцької міської ради Чернігівської області . №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06" y="481015"/>
            <a:ext cx="1520008" cy="18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4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624" y="432800"/>
            <a:ext cx="49223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a typeface="Calibri"/>
              </a:rPr>
              <a:t>Всі</a:t>
            </a:r>
            <a:r>
              <a:rPr lang="ru-RU" sz="24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</a:rPr>
              <a:t>дослідження</a:t>
            </a:r>
            <a:r>
              <a:rPr lang="ru-RU" sz="24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</a:rPr>
              <a:t>повинні</a:t>
            </a:r>
            <a:r>
              <a:rPr lang="ru-RU" sz="24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</a:rPr>
              <a:t>мати</a:t>
            </a:r>
            <a:r>
              <a:rPr lang="ru-RU" sz="24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</a:rPr>
              <a:t>чітку</a:t>
            </a:r>
            <a:r>
              <a:rPr lang="ru-RU" sz="2400" b="1" dirty="0">
                <a:solidFill>
                  <a:srgbClr val="002060"/>
                </a:solidFill>
                <a:ea typeface="Calibri"/>
              </a:rPr>
              <a:t> структуру</a:t>
            </a:r>
            <a:endParaRPr lang="uk-UA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6427901"/>
              </p:ext>
            </p:extLst>
          </p:nvPr>
        </p:nvGraphicFramePr>
        <p:xfrm>
          <a:off x="1370695" y="432800"/>
          <a:ext cx="10381037" cy="606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35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624" y="432800"/>
            <a:ext cx="675957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Calibri"/>
              </a:rPr>
              <a:t>Головне </a:t>
            </a:r>
            <a:r>
              <a:rPr lang="ru-RU" sz="2000" b="1" dirty="0" err="1">
                <a:solidFill>
                  <a:srgbClr val="002060"/>
                </a:solidFill>
                <a:ea typeface="Calibri"/>
              </a:rPr>
              <a:t>завдання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 ЗДО –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ea typeface="Calibri"/>
              </a:rPr>
              <a:t>створити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</a:rPr>
              <a:t>необхідні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ea typeface="Calibri"/>
              </a:rPr>
              <a:t>цього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</a:rPr>
              <a:t>умови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ea typeface="Calibri"/>
              </a:rPr>
              <a:t>пошуково-дослідницької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</a:rPr>
              <a:t>діяльності</a:t>
            </a:r>
            <a:endParaRPr lang="ru-RU" sz="20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75" y="1744133"/>
            <a:ext cx="6439926" cy="387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655" y="796395"/>
            <a:ext cx="3617706" cy="482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82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624" y="432800"/>
            <a:ext cx="41941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a typeface="Calibri"/>
              </a:rPr>
              <a:t>МОЛОДША ГРУПА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9267" y="551302"/>
            <a:ext cx="5401733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Роботу з </a:t>
            </a:r>
            <a:r>
              <a:rPr lang="ru-RU" sz="2000" dirty="0" err="1"/>
              <a:t>дітьми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вікової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спрямовано</a:t>
            </a:r>
            <a:r>
              <a:rPr lang="ru-RU" sz="2000" dirty="0"/>
              <a:t> на </a:t>
            </a:r>
            <a:r>
              <a:rPr lang="ru-RU" sz="2000" dirty="0" err="1"/>
              <a:t>створення</a:t>
            </a:r>
            <a:r>
              <a:rPr lang="ru-RU" sz="2000" dirty="0"/>
              <a:t> умов, </a:t>
            </a:r>
          </a:p>
          <a:p>
            <a:r>
              <a:rPr lang="ru-RU" sz="2000" dirty="0" err="1"/>
              <a:t>необхідних</a:t>
            </a:r>
            <a:r>
              <a:rPr lang="ru-RU" sz="2000" dirty="0"/>
              <a:t> для сенсорного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ознайомлення</a:t>
            </a:r>
            <a:r>
              <a:rPr lang="ru-RU" sz="2000" dirty="0"/>
              <a:t> з </a:t>
            </a:r>
            <a:r>
              <a:rPr lang="ru-RU" sz="2000" dirty="0" err="1"/>
              <a:t>явищами</a:t>
            </a:r>
            <a:r>
              <a:rPr lang="ru-RU" sz="2000" dirty="0"/>
              <a:t> </a:t>
            </a:r>
          </a:p>
          <a:p>
            <a:r>
              <a:rPr lang="ru-RU" sz="2000" dirty="0"/>
              <a:t>та </a:t>
            </a:r>
            <a:r>
              <a:rPr lang="ru-RU" sz="2000" dirty="0" err="1"/>
              <a:t>об'єктами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endParaRPr lang="uk-UA" sz="2000" dirty="0"/>
          </a:p>
        </p:txBody>
      </p:sp>
      <p:sp>
        <p:nvSpPr>
          <p:cNvPr id="4" name="Выгнутая влево стрелка 3"/>
          <p:cNvSpPr/>
          <p:nvPr/>
        </p:nvSpPr>
        <p:spPr>
          <a:xfrm rot="19995811">
            <a:off x="3429000" y="1256843"/>
            <a:ext cx="1236134" cy="14139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127" name="Picture 7" descr="E:\28.04.2021 ФОТОО-КОНКУРС ДІТИ-КВІТИ\7 Танасійчук Матві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5992" y="2986864"/>
            <a:ext cx="2036941" cy="271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6874" y="2986864"/>
            <a:ext cx="2745123" cy="2733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E:\фото методобєдн\PC02095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4158" y="3079388"/>
            <a:ext cx="2192866" cy="2623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698" y="2986863"/>
            <a:ext cx="2183807" cy="285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6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0451437"/>
              </p:ext>
            </p:extLst>
          </p:nvPr>
        </p:nvGraphicFramePr>
        <p:xfrm>
          <a:off x="3705152" y="685801"/>
          <a:ext cx="7293048" cy="5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78935" y="1964267"/>
            <a:ext cx="2472266" cy="28024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Основний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зміст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досліджень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сприяє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формуванню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уявлень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дітей</a:t>
            </a:r>
            <a:r>
              <a:rPr lang="ru-RU" sz="2000" b="1" dirty="0">
                <a:solidFill>
                  <a:srgbClr val="002060"/>
                </a:solidFill>
              </a:rPr>
              <a:t> про:</a:t>
            </a:r>
          </a:p>
        </p:txBody>
      </p:sp>
    </p:spTree>
    <p:extLst>
      <p:ext uri="{BB962C8B-B14F-4D97-AF65-F5344CB8AC3E}">
        <p14:creationId xmlns:p14="http://schemas.microsoft.com/office/powerpoint/2010/main" val="112998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7526" y="454674"/>
            <a:ext cx="9186333" cy="1200329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Під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формування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дітей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елементарних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дій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обстеження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предметів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педагогам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рекомендується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розв'язувати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такі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: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685967"/>
            <a:ext cx="2585508" cy="16086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1) </a:t>
            </a:r>
            <a:r>
              <a:rPr lang="ru-RU" b="1" dirty="0" err="1">
                <a:solidFill>
                  <a:schemeClr val="tx1"/>
                </a:solidFill>
              </a:rPr>
              <a:t>поєднувати</a:t>
            </a:r>
            <a:r>
              <a:rPr lang="ru-RU" b="1" dirty="0">
                <a:solidFill>
                  <a:schemeClr val="tx1"/>
                </a:solidFill>
              </a:rPr>
              <a:t> показ предмета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з активною </a:t>
            </a:r>
            <a:r>
              <a:rPr lang="ru-RU" b="1" dirty="0" err="1">
                <a:solidFill>
                  <a:schemeClr val="tx1"/>
                </a:solidFill>
              </a:rPr>
              <a:t>дією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дитини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щодо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його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обстеження</a:t>
            </a:r>
            <a:endParaRPr lang="uk-UA" b="1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7718" y="2681730"/>
            <a:ext cx="2645950" cy="16086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2)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порівнювати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схожі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вигляд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предмети</a:t>
            </a:r>
            <a:endParaRPr lang="uk-UA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4466" y="2681731"/>
            <a:ext cx="2541420" cy="16128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3) активно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використовувати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досвід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практичної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ігровий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досвід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uk-UA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3606799" y="3276599"/>
            <a:ext cx="829733" cy="5672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932" y="3181236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69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2067</TotalTime>
  <Words>1067</Words>
  <Application>Microsoft Office PowerPoint</Application>
  <PresentationFormat>Широкий екран</PresentationFormat>
  <Paragraphs>159</Paragraphs>
  <Slides>28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Wingdings 2</vt:lpstr>
      <vt:lpstr>Аспект</vt:lpstr>
      <vt:lpstr>Особливості організації  пошуково-дослідницької діяльності  в закладі дошкільної освіти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Список використаних джерел: 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Директор</cp:lastModifiedBy>
  <cp:revision>151</cp:revision>
  <cp:lastPrinted>2024-01-09T08:53:37Z</cp:lastPrinted>
  <dcterms:created xsi:type="dcterms:W3CDTF">2023-10-29T13:24:16Z</dcterms:created>
  <dcterms:modified xsi:type="dcterms:W3CDTF">2025-02-28T07:32:55Z</dcterms:modified>
</cp:coreProperties>
</file>